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6.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17"/>
  </p:notesMasterIdLst>
  <p:handoutMasterIdLst>
    <p:handoutMasterId r:id="rId18"/>
  </p:handoutMasterIdLst>
  <p:sldIdLst>
    <p:sldId id="310" r:id="rId5"/>
    <p:sldId id="305" r:id="rId6"/>
    <p:sldId id="264" r:id="rId7"/>
    <p:sldId id="2147474503" r:id="rId8"/>
    <p:sldId id="281" r:id="rId9"/>
    <p:sldId id="287" r:id="rId10"/>
    <p:sldId id="323" r:id="rId11"/>
    <p:sldId id="259" r:id="rId12"/>
    <p:sldId id="322" r:id="rId13"/>
    <p:sldId id="317" r:id="rId14"/>
    <p:sldId id="324" r:id="rId15"/>
    <p:sldId id="290" r:id="rId16"/>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Primark Basis"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45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3F7"/>
    <a:srgbClr val="B0E4F3"/>
    <a:srgbClr val="DEF3F8"/>
    <a:srgbClr val="63CEE9"/>
    <a:srgbClr val="FA7BFF"/>
    <a:srgbClr val="BC0000"/>
    <a:srgbClr val="3C4BFF"/>
    <a:srgbClr val="C653D2"/>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307" y="77"/>
      </p:cViewPr>
      <p:guideLst>
        <p:guide orient="horz" pos="2160"/>
        <p:guide pos="3840"/>
        <p:guide orient="horz" pos="245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63BF46-A6ED-16CF-B43A-B6744022F6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942D81-88AA-1104-B785-20B498598A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06E361-D10E-894A-9224-7D7C0B9A9AFB}" type="datetimeFigureOut">
              <a:rPr lang="en-US" smtClean="0"/>
              <a:t>4/16/2026</a:t>
            </a:fld>
            <a:endParaRPr lang="en-US"/>
          </a:p>
        </p:txBody>
      </p:sp>
      <p:sp>
        <p:nvSpPr>
          <p:cNvPr id="4" name="Footer Placeholder 3">
            <a:extLst>
              <a:ext uri="{FF2B5EF4-FFF2-40B4-BE49-F238E27FC236}">
                <a16:creationId xmlns:a16="http://schemas.microsoft.com/office/drawing/2014/main" id="{B7CA9E3F-37A9-3CDC-CAFC-DB2C970FAB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A3D697-4F47-11AA-E7BE-CFF32ED326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5EC856-9A28-2445-9836-883A12635FF6}" type="slidenum">
              <a:rPr lang="en-US" smtClean="0"/>
              <a:t>‹#›</a:t>
            </a:fld>
            <a:endParaRPr lang="en-US"/>
          </a:p>
        </p:txBody>
      </p:sp>
    </p:spTree>
    <p:extLst>
      <p:ext uri="{BB962C8B-B14F-4D97-AF65-F5344CB8AC3E}">
        <p14:creationId xmlns:p14="http://schemas.microsoft.com/office/powerpoint/2010/main" val="825338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25743-3F11-8449-812B-0B2FE16DD8E8}" type="datetimeFigureOut">
              <a:rPr lang="en-GB" smtClean="0"/>
              <a:t>16/04/2026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E3D50-D90E-7744-987A-33AD86EDB472}" type="slidenum">
              <a:rPr lang="en-GB" smtClean="0"/>
              <a:t>‹#›</a:t>
            </a:fld>
            <a:endParaRPr lang="en-GB"/>
          </a:p>
        </p:txBody>
      </p:sp>
    </p:spTree>
    <p:extLst>
      <p:ext uri="{BB962C8B-B14F-4D97-AF65-F5344CB8AC3E}">
        <p14:creationId xmlns:p14="http://schemas.microsoft.com/office/powerpoint/2010/main" val="398087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mark Title + Image">
    <p:bg>
      <p:bgRef idx="1001">
        <a:schemeClr val="bg2"/>
      </p:bgRef>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76582D4-D83D-9C58-9BA8-5BE955D44C87}"/>
              </a:ext>
            </a:extLst>
          </p:cNvPr>
          <p:cNvSpPr>
            <a:spLocks noGrp="1"/>
          </p:cNvSpPr>
          <p:nvPr>
            <p:ph type="pic" sz="quarter" idx="11" hasCustomPrompt="1"/>
          </p:nvPr>
        </p:nvSpPr>
        <p:spPr>
          <a:xfrm>
            <a:off x="6918690" y="0"/>
            <a:ext cx="527331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4" name="Title 1">
            <a:extLst>
              <a:ext uri="{FF2B5EF4-FFF2-40B4-BE49-F238E27FC236}">
                <a16:creationId xmlns:a16="http://schemas.microsoft.com/office/drawing/2014/main" id="{D0F6DCE2-DF4B-5431-9CF3-589B4078FD3F}"/>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bg1"/>
                </a:solidFill>
              </a:defRPr>
            </a:lvl1pPr>
          </a:lstStyle>
          <a:p>
            <a:r>
              <a:rPr lang="en-GB"/>
              <a:t>Title here over one, two or three lines</a:t>
            </a:r>
            <a:br>
              <a:rPr lang="en-GB"/>
            </a:br>
            <a:r>
              <a:rPr lang="en-GB"/>
              <a:t>if needed</a:t>
            </a:r>
            <a:endParaRPr lang="en-US"/>
          </a:p>
        </p:txBody>
      </p:sp>
      <p:sp>
        <p:nvSpPr>
          <p:cNvPr id="5" name="Subtitle 2">
            <a:extLst>
              <a:ext uri="{FF2B5EF4-FFF2-40B4-BE49-F238E27FC236}">
                <a16:creationId xmlns:a16="http://schemas.microsoft.com/office/drawing/2014/main" id="{FE53F2CE-6830-BE50-9A37-7186DCFD070B}"/>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15" name="Date Placeholder 3">
            <a:extLst>
              <a:ext uri="{FF2B5EF4-FFF2-40B4-BE49-F238E27FC236}">
                <a16:creationId xmlns:a16="http://schemas.microsoft.com/office/drawing/2014/main" id="{E67B4ABC-0C65-CABE-0A69-AF2674FB0CEE}"/>
              </a:ext>
            </a:extLst>
          </p:cNvPr>
          <p:cNvSpPr>
            <a:spLocks noGrp="1"/>
          </p:cNvSpPr>
          <p:nvPr>
            <p:ph type="dt" sz="half" idx="10"/>
          </p:nvPr>
        </p:nvSpPr>
        <p:spPr>
          <a:xfrm>
            <a:off x="339318" y="4718223"/>
            <a:ext cx="2520000" cy="276999"/>
          </a:xfrm>
        </p:spPr>
        <p:txBody>
          <a:bodyPr/>
          <a:lstStyle>
            <a:lvl1pPr algn="l">
              <a:defRPr sz="1800">
                <a:solidFill>
                  <a:schemeClr val="bg1"/>
                </a:solidFill>
              </a:defRPr>
            </a:lvl1pPr>
          </a:lstStyle>
          <a:p>
            <a:fld id="{5AE6DAB7-14F2-1944-980B-CC1BFCBBCF83}" type="datetime4">
              <a:rPr lang="en-GB" smtClean="0"/>
              <a:pPr/>
              <a:t>16 April 2026</a:t>
            </a:fld>
            <a:endParaRPr lang="en-US"/>
          </a:p>
        </p:txBody>
      </p:sp>
      <p:pic>
        <p:nvPicPr>
          <p:cNvPr id="2" name="Picture 1" descr="A white letter on a black background&#10;&#10;Description automatically generated">
            <a:extLst>
              <a:ext uri="{FF2B5EF4-FFF2-40B4-BE49-F238E27FC236}">
                <a16:creationId xmlns:a16="http://schemas.microsoft.com/office/drawing/2014/main" id="{18BEB2FD-0127-21C9-389B-3E7C5BA3E0C0}"/>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307317169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imark Title No Imag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10CC-8F01-3261-295A-7B082643ADC9}"/>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tx1"/>
                </a:solidFill>
              </a:defRPr>
            </a:lvl1pPr>
          </a:lstStyle>
          <a:p>
            <a:r>
              <a:rPr lang="en-GB"/>
              <a:t>Title here over one, two or three lines</a:t>
            </a:r>
            <a:br>
              <a:rPr lang="en-GB"/>
            </a:br>
            <a:r>
              <a:rPr lang="en-GB"/>
              <a:t>if needed</a:t>
            </a:r>
            <a:endParaRPr lang="en-US"/>
          </a:p>
        </p:txBody>
      </p:sp>
      <p:sp>
        <p:nvSpPr>
          <p:cNvPr id="3" name="Subtitle 2">
            <a:extLst>
              <a:ext uri="{FF2B5EF4-FFF2-40B4-BE49-F238E27FC236}">
                <a16:creationId xmlns:a16="http://schemas.microsoft.com/office/drawing/2014/main" id="{AAE681D1-B77C-FCC1-A676-2CD0E705A000}"/>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7" name="Date Placeholder 3">
            <a:extLst>
              <a:ext uri="{FF2B5EF4-FFF2-40B4-BE49-F238E27FC236}">
                <a16:creationId xmlns:a16="http://schemas.microsoft.com/office/drawing/2014/main" id="{B25A3890-596A-2446-6B93-90E434C8125E}"/>
              </a:ext>
            </a:extLst>
          </p:cNvPr>
          <p:cNvSpPr>
            <a:spLocks noGrp="1"/>
          </p:cNvSpPr>
          <p:nvPr>
            <p:ph type="dt" sz="half" idx="10"/>
          </p:nvPr>
        </p:nvSpPr>
        <p:spPr>
          <a:xfrm>
            <a:off x="339318" y="4718223"/>
            <a:ext cx="2520000" cy="276999"/>
          </a:xfrm>
        </p:spPr>
        <p:txBody>
          <a:bodyPr/>
          <a:lstStyle>
            <a:lvl1pPr algn="l">
              <a:defRPr sz="1800">
                <a:solidFill>
                  <a:schemeClr val="tx1"/>
                </a:solidFill>
              </a:defRPr>
            </a:lvl1pPr>
          </a:lstStyle>
          <a:p>
            <a:fld id="{5AE6DAB7-14F2-1944-980B-CC1BFCBBCF83}" type="datetime4">
              <a:rPr lang="en-GB" smtClean="0"/>
              <a:pPr/>
              <a:t>16 April 2026</a:t>
            </a:fld>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BB7716EA-7177-B76B-812F-9AC8C3EC0DE9}"/>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378079084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rimark Title No Imag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10CC-8F01-3261-295A-7B082643ADC9}"/>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bg1"/>
                </a:solidFill>
              </a:defRPr>
            </a:lvl1pPr>
          </a:lstStyle>
          <a:p>
            <a:r>
              <a:rPr lang="en-GB"/>
              <a:t>Title here over one, two or three lines</a:t>
            </a:r>
            <a:br>
              <a:rPr lang="en-GB"/>
            </a:br>
            <a:r>
              <a:rPr lang="en-GB"/>
              <a:t>if needed</a:t>
            </a:r>
            <a:endParaRPr lang="en-US"/>
          </a:p>
        </p:txBody>
      </p:sp>
      <p:sp>
        <p:nvSpPr>
          <p:cNvPr id="3" name="Subtitle 2">
            <a:extLst>
              <a:ext uri="{FF2B5EF4-FFF2-40B4-BE49-F238E27FC236}">
                <a16:creationId xmlns:a16="http://schemas.microsoft.com/office/drawing/2014/main" id="{AAE681D1-B77C-FCC1-A676-2CD0E705A000}"/>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7" name="Date Placeholder 3">
            <a:extLst>
              <a:ext uri="{FF2B5EF4-FFF2-40B4-BE49-F238E27FC236}">
                <a16:creationId xmlns:a16="http://schemas.microsoft.com/office/drawing/2014/main" id="{B25A3890-596A-2446-6B93-90E434C8125E}"/>
              </a:ext>
            </a:extLst>
          </p:cNvPr>
          <p:cNvSpPr>
            <a:spLocks noGrp="1"/>
          </p:cNvSpPr>
          <p:nvPr>
            <p:ph type="dt" sz="half" idx="10"/>
          </p:nvPr>
        </p:nvSpPr>
        <p:spPr>
          <a:xfrm>
            <a:off x="339318" y="4718223"/>
            <a:ext cx="2520000" cy="276999"/>
          </a:xfrm>
        </p:spPr>
        <p:txBody>
          <a:bodyPr/>
          <a:lstStyle>
            <a:lvl1pPr algn="l">
              <a:defRPr sz="1800">
                <a:solidFill>
                  <a:schemeClr val="bg1"/>
                </a:solidFill>
              </a:defRPr>
            </a:lvl1pPr>
          </a:lstStyle>
          <a:p>
            <a:fld id="{5AE6DAB7-14F2-1944-980B-CC1BFCBBCF83}" type="datetime4">
              <a:rPr lang="en-GB" smtClean="0"/>
              <a:pPr/>
              <a:t>16 April 2026</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48755638-C29E-4B9B-2E28-EEA71B352473}"/>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392767761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rimark Title No Imag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10CC-8F01-3261-295A-7B082643ADC9}"/>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tx1"/>
                </a:solidFill>
              </a:defRPr>
            </a:lvl1pPr>
          </a:lstStyle>
          <a:p>
            <a:r>
              <a:rPr lang="en-GB"/>
              <a:t>Title here over one, two or three lines</a:t>
            </a:r>
            <a:br>
              <a:rPr lang="en-GB"/>
            </a:br>
            <a:r>
              <a:rPr lang="en-GB"/>
              <a:t>if needed</a:t>
            </a:r>
            <a:endParaRPr lang="en-US"/>
          </a:p>
        </p:txBody>
      </p:sp>
      <p:sp>
        <p:nvSpPr>
          <p:cNvPr id="3" name="Subtitle 2">
            <a:extLst>
              <a:ext uri="{FF2B5EF4-FFF2-40B4-BE49-F238E27FC236}">
                <a16:creationId xmlns:a16="http://schemas.microsoft.com/office/drawing/2014/main" id="{AAE681D1-B77C-FCC1-A676-2CD0E705A000}"/>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7" name="Date Placeholder 3">
            <a:extLst>
              <a:ext uri="{FF2B5EF4-FFF2-40B4-BE49-F238E27FC236}">
                <a16:creationId xmlns:a16="http://schemas.microsoft.com/office/drawing/2014/main" id="{B25A3890-596A-2446-6B93-90E434C8125E}"/>
              </a:ext>
            </a:extLst>
          </p:cNvPr>
          <p:cNvSpPr>
            <a:spLocks noGrp="1"/>
          </p:cNvSpPr>
          <p:nvPr>
            <p:ph type="dt" sz="half" idx="10"/>
          </p:nvPr>
        </p:nvSpPr>
        <p:spPr>
          <a:xfrm>
            <a:off x="339318" y="4718223"/>
            <a:ext cx="2520000" cy="276999"/>
          </a:xfrm>
        </p:spPr>
        <p:txBody>
          <a:bodyPr/>
          <a:lstStyle>
            <a:lvl1pPr algn="l">
              <a:defRPr sz="1800">
                <a:solidFill>
                  <a:schemeClr val="tx1"/>
                </a:solidFill>
              </a:defRPr>
            </a:lvl1pPr>
          </a:lstStyle>
          <a:p>
            <a:fld id="{5AE6DAB7-14F2-1944-980B-CC1BFCBBCF83}" type="datetime4">
              <a:rPr lang="en-GB" smtClean="0"/>
              <a:pPr/>
              <a:t>16 April 2026</a:t>
            </a:fld>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6EB74490-58D4-E5D4-50CA-2F49FB880C2F}"/>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130068425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k Agenda">
    <p:bg>
      <p:bgRef idx="1001">
        <a:schemeClr val="bg2"/>
      </p:bgRef>
    </p:bg>
    <p:spTree>
      <p:nvGrpSpPr>
        <p:cNvPr id="1" name=""/>
        <p:cNvGrpSpPr/>
        <p:nvPr/>
      </p:nvGrpSpPr>
      <p:grpSpPr>
        <a:xfrm>
          <a:off x="0" y="0"/>
          <a:ext cx="0" cy="0"/>
          <a:chOff x="0" y="0"/>
          <a:chExt cx="0" cy="0"/>
        </a:xfrm>
      </p:grpSpPr>
      <p:sp>
        <p:nvSpPr>
          <p:cNvPr id="12" name="Table Placeholder 24">
            <a:extLst>
              <a:ext uri="{FF2B5EF4-FFF2-40B4-BE49-F238E27FC236}">
                <a16:creationId xmlns:a16="http://schemas.microsoft.com/office/drawing/2014/main" id="{C1B32B99-E527-3C08-64EB-BC6D0D85247F}"/>
              </a:ext>
            </a:extLst>
          </p:cNvPr>
          <p:cNvSpPr>
            <a:spLocks noGrp="1"/>
          </p:cNvSpPr>
          <p:nvPr>
            <p:ph type="tbl" sz="quarter" idx="20" hasCustomPrompt="1"/>
          </p:nvPr>
        </p:nvSpPr>
        <p:spPr>
          <a:xfrm>
            <a:off x="6260850" y="1799999"/>
            <a:ext cx="5591831" cy="4400775"/>
          </a:xfrm>
          <a:solidFill>
            <a:schemeClr val="tx1"/>
          </a:solidFill>
          <a:ln>
            <a:noFill/>
          </a:ln>
        </p:spPr>
        <p:txBody>
          <a:bodyPr anchor="ctr" anchorCtr="0">
            <a:noAutofit/>
          </a:bodyPr>
          <a:lstStyle>
            <a:lvl1pPr marL="0" indent="0" algn="ctr">
              <a:buNone/>
              <a:defRPr/>
            </a:lvl1pPr>
          </a:lstStyle>
          <a:p>
            <a:r>
              <a:rPr lang="en-US"/>
              <a:t> </a:t>
            </a:r>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9" name="Text Placeholder 17">
            <a:extLst>
              <a:ext uri="{FF2B5EF4-FFF2-40B4-BE49-F238E27FC236}">
                <a16:creationId xmlns:a16="http://schemas.microsoft.com/office/drawing/2014/main" id="{B1C403A0-0B3B-D74B-22C2-47EBD929B243}"/>
              </a:ext>
            </a:extLst>
          </p:cNvPr>
          <p:cNvSpPr>
            <a:spLocks noGrp="1"/>
          </p:cNvSpPr>
          <p:nvPr>
            <p:ph type="body" sz="quarter" idx="14" hasCustomPrompt="1"/>
          </p:nvPr>
        </p:nvSpPr>
        <p:spPr>
          <a:xfrm>
            <a:off x="611934" y="1507599"/>
            <a:ext cx="4065169" cy="997196"/>
          </a:xfrm>
        </p:spPr>
        <p:txBody>
          <a:bodyPr/>
          <a:lstStyle>
            <a:lvl1pPr marL="0" indent="0" algn="l">
              <a:buNone/>
              <a:defRPr sz="7200" b="1">
                <a:solidFill>
                  <a:schemeClr val="bg1"/>
                </a:solidFill>
                <a:latin typeface="+mn-lt"/>
              </a:defRPr>
            </a:lvl1pPr>
          </a:lstStyle>
          <a:p>
            <a:pPr lvl="0"/>
            <a:r>
              <a:rPr lang="en-GB"/>
              <a:t>Agenda</a:t>
            </a:r>
            <a:endParaRPr lang="en-US"/>
          </a:p>
        </p:txBody>
      </p:sp>
      <p:pic>
        <p:nvPicPr>
          <p:cNvPr id="3" name="Picture 2" descr="A white letter on a black background&#10;&#10;Description automatically generated">
            <a:extLst>
              <a:ext uri="{FF2B5EF4-FFF2-40B4-BE49-F238E27FC236}">
                <a16:creationId xmlns:a16="http://schemas.microsoft.com/office/drawing/2014/main" id="{48FC50EE-737B-C9A5-C53D-3EDFBA0606EB}"/>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1031429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rimark Agenda">
    <p:bg>
      <p:bgPr>
        <a:solidFill>
          <a:schemeClr val="accent4"/>
        </a:solidFill>
        <a:effectLst/>
      </p:bgPr>
    </p:bg>
    <p:spTree>
      <p:nvGrpSpPr>
        <p:cNvPr id="1" name=""/>
        <p:cNvGrpSpPr/>
        <p:nvPr/>
      </p:nvGrpSpPr>
      <p:grpSpPr>
        <a:xfrm>
          <a:off x="0" y="0"/>
          <a:ext cx="0" cy="0"/>
          <a:chOff x="0" y="0"/>
          <a:chExt cx="0" cy="0"/>
        </a:xfrm>
      </p:grpSpPr>
      <p:sp>
        <p:nvSpPr>
          <p:cNvPr id="12" name="Table Placeholder 24">
            <a:extLst>
              <a:ext uri="{FF2B5EF4-FFF2-40B4-BE49-F238E27FC236}">
                <a16:creationId xmlns:a16="http://schemas.microsoft.com/office/drawing/2014/main" id="{C1B32B99-E527-3C08-64EB-BC6D0D85247F}"/>
              </a:ext>
            </a:extLst>
          </p:cNvPr>
          <p:cNvSpPr>
            <a:spLocks noGrp="1"/>
          </p:cNvSpPr>
          <p:nvPr>
            <p:ph type="tbl" sz="quarter" idx="20" hasCustomPrompt="1"/>
          </p:nvPr>
        </p:nvSpPr>
        <p:spPr>
          <a:xfrm>
            <a:off x="6260850" y="1799999"/>
            <a:ext cx="5591831" cy="4400775"/>
          </a:xfrm>
          <a:solidFill>
            <a:schemeClr val="tx1"/>
          </a:solidFill>
          <a:ln>
            <a:noFill/>
          </a:ln>
        </p:spPr>
        <p:txBody>
          <a:bodyPr anchor="ctr" anchorCtr="0">
            <a:noAutofit/>
          </a:bodyPr>
          <a:lstStyle>
            <a:lvl1pPr marL="0" indent="0" algn="ctr">
              <a:buNone/>
              <a:defRPr/>
            </a:lvl1pPr>
          </a:lstStyle>
          <a:p>
            <a:r>
              <a:rPr lang="en-US"/>
              <a:t> </a:t>
            </a:r>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tx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B18B57B5-72FD-7DF2-F5F8-FA2D34958C7B}"/>
              </a:ext>
            </a:extLst>
          </p:cNvPr>
          <p:cNvPicPr>
            <a:picLocks noChangeAspect="1"/>
          </p:cNvPicPr>
          <p:nvPr userDrawn="1"/>
        </p:nvPicPr>
        <p:blipFill>
          <a:blip r:embed="rId2"/>
          <a:stretch>
            <a:fillRect/>
          </a:stretch>
        </p:blipFill>
        <p:spPr>
          <a:xfrm>
            <a:off x="339318" y="6392402"/>
            <a:ext cx="935987" cy="127486"/>
          </a:xfrm>
          <a:prstGeom prst="rect">
            <a:avLst/>
          </a:prstGeom>
        </p:spPr>
      </p:pic>
      <p:sp>
        <p:nvSpPr>
          <p:cNvPr id="3" name="Text Placeholder 17">
            <a:extLst>
              <a:ext uri="{FF2B5EF4-FFF2-40B4-BE49-F238E27FC236}">
                <a16:creationId xmlns:a16="http://schemas.microsoft.com/office/drawing/2014/main" id="{A3CF06F6-3AC4-EC01-438B-319C3FF7BB98}"/>
              </a:ext>
            </a:extLst>
          </p:cNvPr>
          <p:cNvSpPr>
            <a:spLocks noGrp="1"/>
          </p:cNvSpPr>
          <p:nvPr>
            <p:ph type="body" sz="quarter" idx="14" hasCustomPrompt="1"/>
          </p:nvPr>
        </p:nvSpPr>
        <p:spPr>
          <a:xfrm>
            <a:off x="611934" y="1507599"/>
            <a:ext cx="4065169" cy="997196"/>
          </a:xfrm>
        </p:spPr>
        <p:txBody>
          <a:bodyPr/>
          <a:lstStyle>
            <a:lvl1pPr marL="0" indent="0" algn="l">
              <a:buNone/>
              <a:defRPr sz="7200" b="1">
                <a:solidFill>
                  <a:schemeClr val="tx1"/>
                </a:solidFill>
                <a:latin typeface="+mn-lt"/>
              </a:defRPr>
            </a:lvl1pPr>
          </a:lstStyle>
          <a:p>
            <a:pPr lvl="0"/>
            <a:r>
              <a:rPr lang="en-GB"/>
              <a:t>Agenda</a:t>
            </a:r>
            <a:endParaRPr lang="en-US"/>
          </a:p>
        </p:txBody>
      </p:sp>
    </p:spTree>
    <p:extLst>
      <p:ext uri="{BB962C8B-B14F-4D97-AF65-F5344CB8AC3E}">
        <p14:creationId xmlns:p14="http://schemas.microsoft.com/office/powerpoint/2010/main" val="19474336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rimark Agenda">
    <p:bg>
      <p:bgPr>
        <a:solidFill>
          <a:schemeClr val="accent5"/>
        </a:solidFill>
        <a:effectLst/>
      </p:bgPr>
    </p:bg>
    <p:spTree>
      <p:nvGrpSpPr>
        <p:cNvPr id="1" name=""/>
        <p:cNvGrpSpPr/>
        <p:nvPr/>
      </p:nvGrpSpPr>
      <p:grpSpPr>
        <a:xfrm>
          <a:off x="0" y="0"/>
          <a:ext cx="0" cy="0"/>
          <a:chOff x="0" y="0"/>
          <a:chExt cx="0" cy="0"/>
        </a:xfrm>
      </p:grpSpPr>
      <p:sp>
        <p:nvSpPr>
          <p:cNvPr id="12" name="Table Placeholder 24">
            <a:extLst>
              <a:ext uri="{FF2B5EF4-FFF2-40B4-BE49-F238E27FC236}">
                <a16:creationId xmlns:a16="http://schemas.microsoft.com/office/drawing/2014/main" id="{C1B32B99-E527-3C08-64EB-BC6D0D85247F}"/>
              </a:ext>
            </a:extLst>
          </p:cNvPr>
          <p:cNvSpPr>
            <a:spLocks noGrp="1"/>
          </p:cNvSpPr>
          <p:nvPr>
            <p:ph type="tbl" sz="quarter" idx="20" hasCustomPrompt="1"/>
          </p:nvPr>
        </p:nvSpPr>
        <p:spPr>
          <a:xfrm>
            <a:off x="6260850" y="1799999"/>
            <a:ext cx="5591831" cy="4400775"/>
          </a:xfrm>
          <a:solidFill>
            <a:schemeClr val="tx1"/>
          </a:solidFill>
          <a:ln>
            <a:noFill/>
          </a:ln>
        </p:spPr>
        <p:txBody>
          <a:bodyPr anchor="ctr" anchorCtr="0">
            <a:noAutofit/>
          </a:bodyPr>
          <a:lstStyle>
            <a:lvl1pPr marL="0" indent="0" algn="ctr">
              <a:buNone/>
              <a:defRPr/>
            </a:lvl1pPr>
          </a:lstStyle>
          <a:p>
            <a:r>
              <a:rPr lang="en-US"/>
              <a:t> </a:t>
            </a:r>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pic>
        <p:nvPicPr>
          <p:cNvPr id="2" name="Picture 1" descr="A white letter on a black background&#10;&#10;Description automatically generated">
            <a:extLst>
              <a:ext uri="{FF2B5EF4-FFF2-40B4-BE49-F238E27FC236}">
                <a16:creationId xmlns:a16="http://schemas.microsoft.com/office/drawing/2014/main" id="{455B5B65-E4ED-16DC-6BB0-8ED5A64C8CAE}"/>
              </a:ext>
            </a:extLst>
          </p:cNvPr>
          <p:cNvPicPr>
            <a:picLocks noChangeAspect="1"/>
          </p:cNvPicPr>
          <p:nvPr userDrawn="1"/>
        </p:nvPicPr>
        <p:blipFill>
          <a:blip r:embed="rId2"/>
          <a:stretch>
            <a:fillRect/>
          </a:stretch>
        </p:blipFill>
        <p:spPr>
          <a:xfrm>
            <a:off x="339318" y="6392604"/>
            <a:ext cx="935982" cy="127485"/>
          </a:xfrm>
          <a:prstGeom prst="rect">
            <a:avLst/>
          </a:prstGeom>
        </p:spPr>
      </p:pic>
      <p:sp>
        <p:nvSpPr>
          <p:cNvPr id="3" name="Text Placeholder 17">
            <a:extLst>
              <a:ext uri="{FF2B5EF4-FFF2-40B4-BE49-F238E27FC236}">
                <a16:creationId xmlns:a16="http://schemas.microsoft.com/office/drawing/2014/main" id="{7EE932B2-7131-82CB-04F0-B567BE3721F4}"/>
              </a:ext>
            </a:extLst>
          </p:cNvPr>
          <p:cNvSpPr>
            <a:spLocks noGrp="1"/>
          </p:cNvSpPr>
          <p:nvPr>
            <p:ph type="body" sz="quarter" idx="14" hasCustomPrompt="1"/>
          </p:nvPr>
        </p:nvSpPr>
        <p:spPr>
          <a:xfrm>
            <a:off x="611934" y="1507599"/>
            <a:ext cx="4065169" cy="997196"/>
          </a:xfrm>
        </p:spPr>
        <p:txBody>
          <a:bodyPr/>
          <a:lstStyle>
            <a:lvl1pPr marL="0" indent="0" algn="l">
              <a:buNone/>
              <a:defRPr sz="7200" b="1">
                <a:solidFill>
                  <a:schemeClr val="bg1"/>
                </a:solidFill>
                <a:latin typeface="+mn-lt"/>
              </a:defRPr>
            </a:lvl1pPr>
          </a:lstStyle>
          <a:p>
            <a:pPr lvl="0"/>
            <a:r>
              <a:rPr lang="en-GB"/>
              <a:t>Agenda</a:t>
            </a:r>
            <a:endParaRPr lang="en-US"/>
          </a:p>
        </p:txBody>
      </p:sp>
    </p:spTree>
    <p:extLst>
      <p:ext uri="{BB962C8B-B14F-4D97-AF65-F5344CB8AC3E}">
        <p14:creationId xmlns:p14="http://schemas.microsoft.com/office/powerpoint/2010/main" val="27820874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Primark Agenda">
    <p:bg>
      <p:bgPr>
        <a:solidFill>
          <a:schemeClr val="accent6"/>
        </a:solidFill>
        <a:effectLst/>
      </p:bgPr>
    </p:bg>
    <p:spTree>
      <p:nvGrpSpPr>
        <p:cNvPr id="1" name=""/>
        <p:cNvGrpSpPr/>
        <p:nvPr/>
      </p:nvGrpSpPr>
      <p:grpSpPr>
        <a:xfrm>
          <a:off x="0" y="0"/>
          <a:ext cx="0" cy="0"/>
          <a:chOff x="0" y="0"/>
          <a:chExt cx="0" cy="0"/>
        </a:xfrm>
      </p:grpSpPr>
      <p:sp>
        <p:nvSpPr>
          <p:cNvPr id="12" name="Table Placeholder 24">
            <a:extLst>
              <a:ext uri="{FF2B5EF4-FFF2-40B4-BE49-F238E27FC236}">
                <a16:creationId xmlns:a16="http://schemas.microsoft.com/office/drawing/2014/main" id="{C1B32B99-E527-3C08-64EB-BC6D0D85247F}"/>
              </a:ext>
            </a:extLst>
          </p:cNvPr>
          <p:cNvSpPr>
            <a:spLocks noGrp="1"/>
          </p:cNvSpPr>
          <p:nvPr>
            <p:ph type="tbl" sz="quarter" idx="20" hasCustomPrompt="1"/>
          </p:nvPr>
        </p:nvSpPr>
        <p:spPr>
          <a:xfrm>
            <a:off x="6260850" y="1799999"/>
            <a:ext cx="5591831" cy="4400775"/>
          </a:xfrm>
          <a:solidFill>
            <a:schemeClr val="tx1"/>
          </a:solidFill>
          <a:ln>
            <a:noFill/>
          </a:ln>
        </p:spPr>
        <p:txBody>
          <a:bodyPr anchor="ctr" anchorCtr="0">
            <a:noAutofit/>
          </a:bodyPr>
          <a:lstStyle>
            <a:lvl1pPr marL="0" indent="0" algn="ctr">
              <a:buNone/>
              <a:defRPr/>
            </a:lvl1pPr>
          </a:lstStyle>
          <a:p>
            <a:r>
              <a:rPr lang="en-US"/>
              <a:t> </a:t>
            </a:r>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tx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837FE8B-6E2C-C83D-7DA0-B18F36ABF366}"/>
              </a:ext>
            </a:extLst>
          </p:cNvPr>
          <p:cNvPicPr>
            <a:picLocks noChangeAspect="1"/>
          </p:cNvPicPr>
          <p:nvPr userDrawn="1"/>
        </p:nvPicPr>
        <p:blipFill>
          <a:blip r:embed="rId2"/>
          <a:stretch>
            <a:fillRect/>
          </a:stretch>
        </p:blipFill>
        <p:spPr>
          <a:xfrm>
            <a:off x="339318" y="6392402"/>
            <a:ext cx="935987" cy="127486"/>
          </a:xfrm>
          <a:prstGeom prst="rect">
            <a:avLst/>
          </a:prstGeom>
        </p:spPr>
      </p:pic>
      <p:sp>
        <p:nvSpPr>
          <p:cNvPr id="3" name="Text Placeholder 17">
            <a:extLst>
              <a:ext uri="{FF2B5EF4-FFF2-40B4-BE49-F238E27FC236}">
                <a16:creationId xmlns:a16="http://schemas.microsoft.com/office/drawing/2014/main" id="{2E6ADC5F-D289-9511-0F36-0DBC5E80BCD9}"/>
              </a:ext>
            </a:extLst>
          </p:cNvPr>
          <p:cNvSpPr>
            <a:spLocks noGrp="1"/>
          </p:cNvSpPr>
          <p:nvPr>
            <p:ph type="body" sz="quarter" idx="14" hasCustomPrompt="1"/>
          </p:nvPr>
        </p:nvSpPr>
        <p:spPr>
          <a:xfrm>
            <a:off x="611934" y="1507599"/>
            <a:ext cx="4065169" cy="997196"/>
          </a:xfrm>
        </p:spPr>
        <p:txBody>
          <a:bodyPr/>
          <a:lstStyle>
            <a:lvl1pPr marL="0" indent="0" algn="l">
              <a:buNone/>
              <a:defRPr sz="7200" b="1">
                <a:solidFill>
                  <a:schemeClr val="tx1"/>
                </a:solidFill>
                <a:latin typeface="+mn-lt"/>
              </a:defRPr>
            </a:lvl1pPr>
          </a:lstStyle>
          <a:p>
            <a:pPr lvl="0"/>
            <a:r>
              <a:rPr lang="en-GB"/>
              <a:t>Agenda</a:t>
            </a:r>
            <a:endParaRPr lang="en-US"/>
          </a:p>
        </p:txBody>
      </p:sp>
    </p:spTree>
    <p:extLst>
      <p:ext uri="{BB962C8B-B14F-4D97-AF65-F5344CB8AC3E}">
        <p14:creationId xmlns:p14="http://schemas.microsoft.com/office/powerpoint/2010/main" val="7942016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imark Agenda + Portal Image">
    <p:bg>
      <p:bgPr>
        <a:solidFill>
          <a:schemeClr val="tx2"/>
        </a:solidFill>
        <a:effectLst/>
      </p:bgPr>
    </p:bg>
    <p:spTree>
      <p:nvGrpSpPr>
        <p:cNvPr id="1" name=""/>
        <p:cNvGrpSpPr/>
        <p:nvPr/>
      </p:nvGrpSpPr>
      <p:grpSpPr>
        <a:xfrm>
          <a:off x="0" y="0"/>
          <a:ext cx="0" cy="0"/>
          <a:chOff x="0" y="0"/>
          <a:chExt cx="0" cy="0"/>
        </a:xfrm>
      </p:grpSpPr>
      <p:sp>
        <p:nvSpPr>
          <p:cNvPr id="12" name="Table Placeholder 24">
            <a:extLst>
              <a:ext uri="{FF2B5EF4-FFF2-40B4-BE49-F238E27FC236}">
                <a16:creationId xmlns:a16="http://schemas.microsoft.com/office/drawing/2014/main" id="{C1B32B99-E527-3C08-64EB-BC6D0D85247F}"/>
              </a:ext>
            </a:extLst>
          </p:cNvPr>
          <p:cNvSpPr>
            <a:spLocks noGrp="1"/>
          </p:cNvSpPr>
          <p:nvPr>
            <p:ph type="tbl" sz="quarter" idx="20" hasCustomPrompt="1"/>
          </p:nvPr>
        </p:nvSpPr>
        <p:spPr>
          <a:xfrm>
            <a:off x="6434398" y="2493389"/>
            <a:ext cx="5418283" cy="3332822"/>
          </a:xfrm>
          <a:solidFill>
            <a:schemeClr val="tx2"/>
          </a:solidFill>
        </p:spPr>
        <p:txBody>
          <a:bodyPr anchor="ctr" anchorCtr="0">
            <a:noAutofit/>
          </a:bodyPr>
          <a:lstStyle>
            <a:lvl1pPr marL="0" indent="0" algn="ctr">
              <a:buNone/>
              <a:defRPr/>
            </a:lvl1pPr>
          </a:lstStyle>
          <a:p>
            <a:r>
              <a:rPr lang="en-US"/>
              <a:t> </a:t>
            </a:r>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tx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2" name="Picture Placeholder 12">
            <a:extLst>
              <a:ext uri="{FF2B5EF4-FFF2-40B4-BE49-F238E27FC236}">
                <a16:creationId xmlns:a16="http://schemas.microsoft.com/office/drawing/2014/main" id="{1A1541AB-0C71-3892-C58D-632B5615217B}"/>
              </a:ext>
            </a:extLst>
          </p:cNvPr>
          <p:cNvSpPr>
            <a:spLocks noGrp="1"/>
          </p:cNvSpPr>
          <p:nvPr>
            <p:ph type="pic" sz="quarter" idx="16" hasCustomPrompt="1"/>
          </p:nvPr>
        </p:nvSpPr>
        <p:spPr>
          <a:xfrm>
            <a:off x="947344" y="1031789"/>
            <a:ext cx="4201313" cy="4794422"/>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9" name="Text Placeholder 17">
            <a:extLst>
              <a:ext uri="{FF2B5EF4-FFF2-40B4-BE49-F238E27FC236}">
                <a16:creationId xmlns:a16="http://schemas.microsoft.com/office/drawing/2014/main" id="{B1C403A0-0B3B-D74B-22C2-47EBD929B243}"/>
              </a:ext>
            </a:extLst>
          </p:cNvPr>
          <p:cNvSpPr>
            <a:spLocks noGrp="1"/>
          </p:cNvSpPr>
          <p:nvPr>
            <p:ph type="body" sz="quarter" idx="14" hasCustomPrompt="1"/>
          </p:nvPr>
        </p:nvSpPr>
        <p:spPr>
          <a:xfrm>
            <a:off x="6434400" y="1031789"/>
            <a:ext cx="5418282" cy="664797"/>
          </a:xfrm>
        </p:spPr>
        <p:txBody>
          <a:bodyPr/>
          <a:lstStyle>
            <a:lvl1pPr marL="0" indent="0" algn="l">
              <a:buNone/>
              <a:defRPr sz="4800" b="1">
                <a:solidFill>
                  <a:schemeClr val="tx1"/>
                </a:solidFill>
                <a:latin typeface="+mn-lt"/>
              </a:defRPr>
            </a:lvl1pPr>
          </a:lstStyle>
          <a:p>
            <a:pPr lvl="0"/>
            <a:r>
              <a:rPr lang="en-GB"/>
              <a:t>Agenda</a:t>
            </a:r>
            <a:endParaRPr lang="en-US"/>
          </a:p>
        </p:txBody>
      </p:sp>
      <p:pic>
        <p:nvPicPr>
          <p:cNvPr id="3" name="Picture 2" descr="A white letter on a black background&#10;&#10;Description automatically generated">
            <a:extLst>
              <a:ext uri="{FF2B5EF4-FFF2-40B4-BE49-F238E27FC236}">
                <a16:creationId xmlns:a16="http://schemas.microsoft.com/office/drawing/2014/main" id="{7A05DF7B-4AFF-EEB7-B9AC-1B2AB4B46F00}"/>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738477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imark Agenda + Portal Image">
    <p:bg>
      <p:bgPr>
        <a:solidFill>
          <a:schemeClr val="accent4"/>
        </a:solidFill>
        <a:effectLst/>
      </p:bgPr>
    </p:bg>
    <p:spTree>
      <p:nvGrpSpPr>
        <p:cNvPr id="1" name=""/>
        <p:cNvGrpSpPr/>
        <p:nvPr/>
      </p:nvGrpSpPr>
      <p:grpSpPr>
        <a:xfrm>
          <a:off x="0" y="0"/>
          <a:ext cx="0" cy="0"/>
          <a:chOff x="0" y="0"/>
          <a:chExt cx="0" cy="0"/>
        </a:xfrm>
      </p:grpSpPr>
      <p:sp>
        <p:nvSpPr>
          <p:cNvPr id="12" name="Table Placeholder 24">
            <a:extLst>
              <a:ext uri="{FF2B5EF4-FFF2-40B4-BE49-F238E27FC236}">
                <a16:creationId xmlns:a16="http://schemas.microsoft.com/office/drawing/2014/main" id="{C1B32B99-E527-3C08-64EB-BC6D0D85247F}"/>
              </a:ext>
            </a:extLst>
          </p:cNvPr>
          <p:cNvSpPr>
            <a:spLocks noGrp="1"/>
          </p:cNvSpPr>
          <p:nvPr>
            <p:ph type="tbl" sz="quarter" idx="20" hasCustomPrompt="1"/>
          </p:nvPr>
        </p:nvSpPr>
        <p:spPr>
          <a:xfrm>
            <a:off x="6434398" y="2493389"/>
            <a:ext cx="5418283" cy="3332822"/>
          </a:xfrm>
          <a:solidFill>
            <a:schemeClr val="accent4"/>
          </a:solidFill>
        </p:spPr>
        <p:txBody>
          <a:bodyPr anchor="ctr" anchorCtr="0">
            <a:noAutofit/>
          </a:bodyPr>
          <a:lstStyle>
            <a:lvl1pPr marL="0" indent="0" algn="ctr">
              <a:buNone/>
              <a:defRPr/>
            </a:lvl1pPr>
          </a:lstStyle>
          <a:p>
            <a:r>
              <a:rPr lang="en-US"/>
              <a:t> </a:t>
            </a:r>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2" name="Picture Placeholder 12">
            <a:extLst>
              <a:ext uri="{FF2B5EF4-FFF2-40B4-BE49-F238E27FC236}">
                <a16:creationId xmlns:a16="http://schemas.microsoft.com/office/drawing/2014/main" id="{1A1541AB-0C71-3892-C58D-632B5615217B}"/>
              </a:ext>
            </a:extLst>
          </p:cNvPr>
          <p:cNvSpPr>
            <a:spLocks noGrp="1"/>
          </p:cNvSpPr>
          <p:nvPr>
            <p:ph type="pic" sz="quarter" idx="16" hasCustomPrompt="1"/>
          </p:nvPr>
        </p:nvSpPr>
        <p:spPr>
          <a:xfrm>
            <a:off x="947344" y="1031789"/>
            <a:ext cx="4201313" cy="4794422"/>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9" name="Text Placeholder 17">
            <a:extLst>
              <a:ext uri="{FF2B5EF4-FFF2-40B4-BE49-F238E27FC236}">
                <a16:creationId xmlns:a16="http://schemas.microsoft.com/office/drawing/2014/main" id="{B1C403A0-0B3B-D74B-22C2-47EBD929B243}"/>
              </a:ext>
            </a:extLst>
          </p:cNvPr>
          <p:cNvSpPr>
            <a:spLocks noGrp="1"/>
          </p:cNvSpPr>
          <p:nvPr>
            <p:ph type="body" sz="quarter" idx="14" hasCustomPrompt="1"/>
          </p:nvPr>
        </p:nvSpPr>
        <p:spPr>
          <a:xfrm>
            <a:off x="6434400" y="1031789"/>
            <a:ext cx="5418282" cy="664797"/>
          </a:xfrm>
        </p:spPr>
        <p:txBody>
          <a:bodyPr/>
          <a:lstStyle>
            <a:lvl1pPr marL="0" indent="0" algn="l">
              <a:buNone/>
              <a:defRPr sz="4800" b="1">
                <a:solidFill>
                  <a:schemeClr val="bg1"/>
                </a:solidFill>
                <a:latin typeface="+mn-lt"/>
              </a:defRPr>
            </a:lvl1pPr>
          </a:lstStyle>
          <a:p>
            <a:pPr lvl="0"/>
            <a:r>
              <a:rPr lang="en-GB"/>
              <a:t>Agenda</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F52F18E5-7BEB-E625-48EF-2401A202B092}"/>
              </a:ext>
            </a:extLst>
          </p:cNvPr>
          <p:cNvPicPr>
            <a:picLocks noChangeAspect="1"/>
          </p:cNvPicPr>
          <p:nvPr userDrawn="1"/>
        </p:nvPicPr>
        <p:blipFill>
          <a:blip r:embed="rId2"/>
          <a:stretch>
            <a:fillRect/>
          </a:stretch>
        </p:blipFill>
        <p:spPr>
          <a:xfrm>
            <a:off x="339318" y="6392402"/>
            <a:ext cx="935987" cy="127486"/>
          </a:xfrm>
          <a:prstGeom prst="rect">
            <a:avLst/>
          </a:prstGeom>
        </p:spPr>
      </p:pic>
    </p:spTree>
    <p:extLst>
      <p:ext uri="{BB962C8B-B14F-4D97-AF65-F5344CB8AC3E}">
        <p14:creationId xmlns:p14="http://schemas.microsoft.com/office/powerpoint/2010/main" val="785488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rimark Agenda + Portal Image">
    <p:bg>
      <p:bgPr>
        <a:solidFill>
          <a:schemeClr val="accent5"/>
        </a:solidFill>
        <a:effectLst/>
      </p:bgPr>
    </p:bg>
    <p:spTree>
      <p:nvGrpSpPr>
        <p:cNvPr id="1" name=""/>
        <p:cNvGrpSpPr/>
        <p:nvPr/>
      </p:nvGrpSpPr>
      <p:grpSpPr>
        <a:xfrm>
          <a:off x="0" y="0"/>
          <a:ext cx="0" cy="0"/>
          <a:chOff x="0" y="0"/>
          <a:chExt cx="0" cy="0"/>
        </a:xfrm>
      </p:grpSpPr>
      <p:sp>
        <p:nvSpPr>
          <p:cNvPr id="12" name="Table Placeholder 24">
            <a:extLst>
              <a:ext uri="{FF2B5EF4-FFF2-40B4-BE49-F238E27FC236}">
                <a16:creationId xmlns:a16="http://schemas.microsoft.com/office/drawing/2014/main" id="{C1B32B99-E527-3C08-64EB-BC6D0D85247F}"/>
              </a:ext>
            </a:extLst>
          </p:cNvPr>
          <p:cNvSpPr>
            <a:spLocks noGrp="1"/>
          </p:cNvSpPr>
          <p:nvPr>
            <p:ph type="tbl" sz="quarter" idx="20" hasCustomPrompt="1"/>
          </p:nvPr>
        </p:nvSpPr>
        <p:spPr>
          <a:xfrm>
            <a:off x="6434398" y="2493389"/>
            <a:ext cx="5418283" cy="3332822"/>
          </a:xfrm>
          <a:solidFill>
            <a:schemeClr val="accent5"/>
          </a:solidFill>
        </p:spPr>
        <p:txBody>
          <a:bodyPr anchor="ctr" anchorCtr="0">
            <a:noAutofit/>
          </a:bodyPr>
          <a:lstStyle>
            <a:lvl1pPr marL="0" indent="0" algn="ctr">
              <a:buNone/>
              <a:defRPr/>
            </a:lvl1pPr>
          </a:lstStyle>
          <a:p>
            <a:r>
              <a:rPr lang="en-US"/>
              <a:t> </a:t>
            </a:r>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tx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2" name="Picture Placeholder 12">
            <a:extLst>
              <a:ext uri="{FF2B5EF4-FFF2-40B4-BE49-F238E27FC236}">
                <a16:creationId xmlns:a16="http://schemas.microsoft.com/office/drawing/2014/main" id="{1A1541AB-0C71-3892-C58D-632B5615217B}"/>
              </a:ext>
            </a:extLst>
          </p:cNvPr>
          <p:cNvSpPr>
            <a:spLocks noGrp="1"/>
          </p:cNvSpPr>
          <p:nvPr>
            <p:ph type="pic" sz="quarter" idx="16" hasCustomPrompt="1"/>
          </p:nvPr>
        </p:nvSpPr>
        <p:spPr>
          <a:xfrm>
            <a:off x="947344" y="1031789"/>
            <a:ext cx="4201313" cy="4794422"/>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9" name="Text Placeholder 17">
            <a:extLst>
              <a:ext uri="{FF2B5EF4-FFF2-40B4-BE49-F238E27FC236}">
                <a16:creationId xmlns:a16="http://schemas.microsoft.com/office/drawing/2014/main" id="{B1C403A0-0B3B-D74B-22C2-47EBD929B243}"/>
              </a:ext>
            </a:extLst>
          </p:cNvPr>
          <p:cNvSpPr>
            <a:spLocks noGrp="1"/>
          </p:cNvSpPr>
          <p:nvPr>
            <p:ph type="body" sz="quarter" idx="14" hasCustomPrompt="1"/>
          </p:nvPr>
        </p:nvSpPr>
        <p:spPr>
          <a:xfrm>
            <a:off x="6434400" y="1031789"/>
            <a:ext cx="5418282" cy="664797"/>
          </a:xfrm>
        </p:spPr>
        <p:txBody>
          <a:bodyPr/>
          <a:lstStyle>
            <a:lvl1pPr marL="0" indent="0" algn="l">
              <a:buNone/>
              <a:defRPr sz="4800" b="1">
                <a:solidFill>
                  <a:schemeClr val="tx1"/>
                </a:solidFill>
                <a:latin typeface="+mn-lt"/>
              </a:defRPr>
            </a:lvl1pPr>
          </a:lstStyle>
          <a:p>
            <a:pPr lvl="0"/>
            <a:r>
              <a:rPr lang="en-GB"/>
              <a:t>Agenda</a:t>
            </a:r>
            <a:endParaRPr lang="en-US"/>
          </a:p>
        </p:txBody>
      </p:sp>
      <p:pic>
        <p:nvPicPr>
          <p:cNvPr id="3" name="Picture 2" descr="A white letter on a black background&#10;&#10;Description automatically generated">
            <a:extLst>
              <a:ext uri="{FF2B5EF4-FFF2-40B4-BE49-F238E27FC236}">
                <a16:creationId xmlns:a16="http://schemas.microsoft.com/office/drawing/2014/main" id="{942C0D84-CDB5-30E3-B883-7C5D7799AC23}"/>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2177152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imark Title + Image">
    <p:bg>
      <p:bgPr>
        <a:solidFill>
          <a:schemeClr val="accent4"/>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76582D4-D83D-9C58-9BA8-5BE955D44C87}"/>
              </a:ext>
            </a:extLst>
          </p:cNvPr>
          <p:cNvSpPr>
            <a:spLocks noGrp="1"/>
          </p:cNvSpPr>
          <p:nvPr>
            <p:ph type="pic" sz="quarter" idx="11" hasCustomPrompt="1"/>
          </p:nvPr>
        </p:nvSpPr>
        <p:spPr>
          <a:xfrm>
            <a:off x="6918690" y="0"/>
            <a:ext cx="527331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4" name="Title 1">
            <a:extLst>
              <a:ext uri="{FF2B5EF4-FFF2-40B4-BE49-F238E27FC236}">
                <a16:creationId xmlns:a16="http://schemas.microsoft.com/office/drawing/2014/main" id="{D0F6DCE2-DF4B-5431-9CF3-589B4078FD3F}"/>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tx1"/>
                </a:solidFill>
              </a:defRPr>
            </a:lvl1pPr>
          </a:lstStyle>
          <a:p>
            <a:r>
              <a:rPr lang="en-GB"/>
              <a:t>Title here over one, two or three lines</a:t>
            </a:r>
            <a:br>
              <a:rPr lang="en-GB"/>
            </a:br>
            <a:r>
              <a:rPr lang="en-GB"/>
              <a:t>if needed</a:t>
            </a:r>
            <a:endParaRPr lang="en-US"/>
          </a:p>
        </p:txBody>
      </p:sp>
      <p:sp>
        <p:nvSpPr>
          <p:cNvPr id="5" name="Subtitle 2">
            <a:extLst>
              <a:ext uri="{FF2B5EF4-FFF2-40B4-BE49-F238E27FC236}">
                <a16:creationId xmlns:a16="http://schemas.microsoft.com/office/drawing/2014/main" id="{FE53F2CE-6830-BE50-9A37-7186DCFD070B}"/>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15" name="Date Placeholder 3">
            <a:extLst>
              <a:ext uri="{FF2B5EF4-FFF2-40B4-BE49-F238E27FC236}">
                <a16:creationId xmlns:a16="http://schemas.microsoft.com/office/drawing/2014/main" id="{E67B4ABC-0C65-CABE-0A69-AF2674FB0CEE}"/>
              </a:ext>
            </a:extLst>
          </p:cNvPr>
          <p:cNvSpPr>
            <a:spLocks noGrp="1"/>
          </p:cNvSpPr>
          <p:nvPr>
            <p:ph type="dt" sz="half" idx="10"/>
          </p:nvPr>
        </p:nvSpPr>
        <p:spPr>
          <a:xfrm>
            <a:off x="339318" y="4718223"/>
            <a:ext cx="2520000" cy="276999"/>
          </a:xfrm>
        </p:spPr>
        <p:txBody>
          <a:bodyPr/>
          <a:lstStyle>
            <a:lvl1pPr algn="l">
              <a:defRPr sz="1800">
                <a:solidFill>
                  <a:schemeClr val="tx1"/>
                </a:solidFill>
              </a:defRPr>
            </a:lvl1pPr>
          </a:lstStyle>
          <a:p>
            <a:fld id="{5AE6DAB7-14F2-1944-980B-CC1BFCBBCF83}" type="datetime4">
              <a:rPr lang="en-GB" smtClean="0"/>
              <a:pPr/>
              <a:t>16 April 2026</a:t>
            </a:fld>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BBA056CA-6484-8DD3-F69C-000B276A0FCA}"/>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129261766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rimark Agenda + Portal Image">
    <p:bg>
      <p:bgPr>
        <a:solidFill>
          <a:schemeClr val="accent6"/>
        </a:solidFill>
        <a:effectLst/>
      </p:bgPr>
    </p:bg>
    <p:spTree>
      <p:nvGrpSpPr>
        <p:cNvPr id="1" name=""/>
        <p:cNvGrpSpPr/>
        <p:nvPr/>
      </p:nvGrpSpPr>
      <p:grpSpPr>
        <a:xfrm>
          <a:off x="0" y="0"/>
          <a:ext cx="0" cy="0"/>
          <a:chOff x="0" y="0"/>
          <a:chExt cx="0" cy="0"/>
        </a:xfrm>
      </p:grpSpPr>
      <p:sp>
        <p:nvSpPr>
          <p:cNvPr id="12" name="Table Placeholder 24">
            <a:extLst>
              <a:ext uri="{FF2B5EF4-FFF2-40B4-BE49-F238E27FC236}">
                <a16:creationId xmlns:a16="http://schemas.microsoft.com/office/drawing/2014/main" id="{C1B32B99-E527-3C08-64EB-BC6D0D85247F}"/>
              </a:ext>
            </a:extLst>
          </p:cNvPr>
          <p:cNvSpPr>
            <a:spLocks noGrp="1"/>
          </p:cNvSpPr>
          <p:nvPr>
            <p:ph type="tbl" sz="quarter" idx="20" hasCustomPrompt="1"/>
          </p:nvPr>
        </p:nvSpPr>
        <p:spPr>
          <a:xfrm>
            <a:off x="6434398" y="2493389"/>
            <a:ext cx="5418283" cy="3332822"/>
          </a:xfrm>
          <a:solidFill>
            <a:schemeClr val="accent6"/>
          </a:solidFill>
        </p:spPr>
        <p:txBody>
          <a:bodyPr anchor="ctr" anchorCtr="0">
            <a:noAutofit/>
          </a:bodyPr>
          <a:lstStyle>
            <a:lvl1pPr marL="0" indent="0" algn="ctr">
              <a:buNone/>
              <a:defRPr/>
            </a:lvl1pPr>
          </a:lstStyle>
          <a:p>
            <a:r>
              <a:rPr lang="en-US"/>
              <a:t> </a:t>
            </a:r>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2" name="Picture Placeholder 12">
            <a:extLst>
              <a:ext uri="{FF2B5EF4-FFF2-40B4-BE49-F238E27FC236}">
                <a16:creationId xmlns:a16="http://schemas.microsoft.com/office/drawing/2014/main" id="{1A1541AB-0C71-3892-C58D-632B5615217B}"/>
              </a:ext>
            </a:extLst>
          </p:cNvPr>
          <p:cNvSpPr>
            <a:spLocks noGrp="1"/>
          </p:cNvSpPr>
          <p:nvPr>
            <p:ph type="pic" sz="quarter" idx="16" hasCustomPrompt="1"/>
          </p:nvPr>
        </p:nvSpPr>
        <p:spPr>
          <a:xfrm>
            <a:off x="947344" y="1031789"/>
            <a:ext cx="4201313" cy="4794422"/>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9" name="Text Placeholder 17">
            <a:extLst>
              <a:ext uri="{FF2B5EF4-FFF2-40B4-BE49-F238E27FC236}">
                <a16:creationId xmlns:a16="http://schemas.microsoft.com/office/drawing/2014/main" id="{B1C403A0-0B3B-D74B-22C2-47EBD929B243}"/>
              </a:ext>
            </a:extLst>
          </p:cNvPr>
          <p:cNvSpPr>
            <a:spLocks noGrp="1"/>
          </p:cNvSpPr>
          <p:nvPr>
            <p:ph type="body" sz="quarter" idx="14" hasCustomPrompt="1"/>
          </p:nvPr>
        </p:nvSpPr>
        <p:spPr>
          <a:xfrm>
            <a:off x="6434400" y="1031789"/>
            <a:ext cx="5418282" cy="664797"/>
          </a:xfrm>
        </p:spPr>
        <p:txBody>
          <a:bodyPr/>
          <a:lstStyle>
            <a:lvl1pPr marL="0" indent="0" algn="l">
              <a:buNone/>
              <a:defRPr sz="4800" b="1">
                <a:solidFill>
                  <a:schemeClr val="bg1"/>
                </a:solidFill>
                <a:latin typeface="+mn-lt"/>
              </a:defRPr>
            </a:lvl1pPr>
          </a:lstStyle>
          <a:p>
            <a:pPr lvl="0"/>
            <a:r>
              <a:rPr lang="en-GB"/>
              <a:t>Agenda</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E5821DF1-B162-ED6A-5592-D87B1CDCFEE7}"/>
              </a:ext>
            </a:extLst>
          </p:cNvPr>
          <p:cNvPicPr>
            <a:picLocks noChangeAspect="1"/>
          </p:cNvPicPr>
          <p:nvPr userDrawn="1"/>
        </p:nvPicPr>
        <p:blipFill>
          <a:blip r:embed="rId2"/>
          <a:stretch>
            <a:fillRect/>
          </a:stretch>
        </p:blipFill>
        <p:spPr>
          <a:xfrm>
            <a:off x="339318" y="6392402"/>
            <a:ext cx="935987" cy="127486"/>
          </a:xfrm>
          <a:prstGeom prst="rect">
            <a:avLst/>
          </a:prstGeom>
        </p:spPr>
      </p:pic>
    </p:spTree>
    <p:extLst>
      <p:ext uri="{BB962C8B-B14F-4D97-AF65-F5344CB8AC3E}">
        <p14:creationId xmlns:p14="http://schemas.microsoft.com/office/powerpoint/2010/main" val="3701457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imark Divider">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8F9BF7-EE05-1169-7BA2-57DC79B75527}"/>
              </a:ext>
            </a:extLst>
          </p:cNvPr>
          <p:cNvSpPr/>
          <p:nvPr userDrawn="1"/>
        </p:nvSpPr>
        <p:spPr>
          <a:xfrm>
            <a:off x="6089900" y="0"/>
            <a:ext cx="61021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15">
            <a:extLst>
              <a:ext uri="{FF2B5EF4-FFF2-40B4-BE49-F238E27FC236}">
                <a16:creationId xmlns:a16="http://schemas.microsoft.com/office/drawing/2014/main" id="{D26DB386-A68A-2AF7-E271-C1F077FCDC21}"/>
              </a:ext>
            </a:extLst>
          </p:cNvPr>
          <p:cNvSpPr>
            <a:spLocks noGrp="1"/>
          </p:cNvSpPr>
          <p:nvPr>
            <p:ph type="pic" sz="quarter" idx="11" hasCustomPrompt="1"/>
          </p:nvPr>
        </p:nvSpPr>
        <p:spPr>
          <a:xfrm>
            <a:off x="6089900" y="0"/>
            <a:ext cx="610210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338400" y="2045961"/>
            <a:ext cx="5413100" cy="2766078"/>
          </a:xfrm>
        </p:spPr>
        <p:txBody>
          <a:bodyPr tIns="0" rIns="0" bIns="0" anchor="ctr" anchorCtr="0"/>
          <a:lstStyle>
            <a:lvl1pPr algn="ctr">
              <a:defRPr sz="7200">
                <a:solidFill>
                  <a:schemeClr val="bg1"/>
                </a:solidFill>
              </a:defRPr>
            </a:lvl1pPr>
          </a:lstStyle>
          <a:p>
            <a:r>
              <a:rPr lang="en-GB"/>
              <a:t>Title on </a:t>
            </a:r>
            <a:br>
              <a:rPr lang="en-GB"/>
            </a:br>
            <a:r>
              <a:rPr lang="en-GB"/>
              <a:t>three lines </a:t>
            </a:r>
            <a:br>
              <a:rPr lang="en-GB"/>
            </a:br>
            <a:r>
              <a:rPr lang="en-GB"/>
              <a:t>max</a:t>
            </a:r>
            <a:endParaRPr lang="en-US"/>
          </a:p>
        </p:txBody>
      </p:sp>
      <p:sp>
        <p:nvSpPr>
          <p:cNvPr id="16" name="Subtitle 15">
            <a:extLst>
              <a:ext uri="{FF2B5EF4-FFF2-40B4-BE49-F238E27FC236}">
                <a16:creationId xmlns:a16="http://schemas.microsoft.com/office/drawing/2014/main" id="{9B0EEA48-2627-1030-EDBA-AAC1F3FC9A8E}"/>
              </a:ext>
            </a:extLst>
          </p:cNvPr>
          <p:cNvSpPr>
            <a:spLocks noGrp="1"/>
          </p:cNvSpPr>
          <p:nvPr>
            <p:ph type="subTitle" idx="1" hasCustomPrompt="1"/>
          </p:nvPr>
        </p:nvSpPr>
        <p:spPr>
          <a:xfrm>
            <a:off x="1194343" y="5745394"/>
            <a:ext cx="3701214" cy="432682"/>
          </a:xfrm>
          <a:custGeom>
            <a:avLst/>
            <a:gdLst>
              <a:gd name="connsiteX0" fmla="*/ 216341 w 3701214"/>
              <a:gd name="connsiteY0" fmla="*/ 0 h 432682"/>
              <a:gd name="connsiteX1" fmla="*/ 3484873 w 3701214"/>
              <a:gd name="connsiteY1" fmla="*/ 0 h 432682"/>
              <a:gd name="connsiteX2" fmla="*/ 3701214 w 3701214"/>
              <a:gd name="connsiteY2" fmla="*/ 216341 h 432682"/>
              <a:gd name="connsiteX3" fmla="*/ 3484873 w 3701214"/>
              <a:gd name="connsiteY3" fmla="*/ 432682 h 432682"/>
              <a:gd name="connsiteX4" fmla="*/ 216341 w 3701214"/>
              <a:gd name="connsiteY4" fmla="*/ 432682 h 432682"/>
              <a:gd name="connsiteX5" fmla="*/ 0 w 3701214"/>
              <a:gd name="connsiteY5" fmla="*/ 216341 h 432682"/>
              <a:gd name="connsiteX6" fmla="*/ 216341 w 3701214"/>
              <a:gd name="connsiteY6" fmla="*/ 0 h 43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214" h="432682">
                <a:moveTo>
                  <a:pt x="216341" y="0"/>
                </a:moveTo>
                <a:lnTo>
                  <a:pt x="3484873" y="0"/>
                </a:lnTo>
                <a:cubicBezTo>
                  <a:pt x="3604355" y="0"/>
                  <a:pt x="3701214" y="96859"/>
                  <a:pt x="3701214" y="216341"/>
                </a:cubicBezTo>
                <a:cubicBezTo>
                  <a:pt x="3701214" y="335823"/>
                  <a:pt x="3604355" y="432682"/>
                  <a:pt x="3484873" y="432682"/>
                </a:cubicBezTo>
                <a:lnTo>
                  <a:pt x="216341" y="432682"/>
                </a:lnTo>
                <a:cubicBezTo>
                  <a:pt x="96859" y="432682"/>
                  <a:pt x="0" y="335823"/>
                  <a:pt x="0" y="216341"/>
                </a:cubicBezTo>
                <a:cubicBezTo>
                  <a:pt x="0" y="96859"/>
                  <a:pt x="96859" y="0"/>
                  <a:pt x="216341" y="0"/>
                </a:cubicBezTo>
                <a:close/>
              </a:path>
            </a:pathLst>
          </a:custGeom>
          <a:solidFill>
            <a:schemeClr val="tx2"/>
          </a:solidFill>
        </p:spPr>
        <p:txBody>
          <a:bodyPr wrap="square" anchor="ctr" anchorCtr="0">
            <a:noAutofit/>
          </a:bodyPr>
          <a:lstStyle>
            <a:lvl1pPr marL="0" indent="0" algn="ctr">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8" name="Text Placeholder 17">
            <a:extLst>
              <a:ext uri="{FF2B5EF4-FFF2-40B4-BE49-F238E27FC236}">
                <a16:creationId xmlns:a16="http://schemas.microsoft.com/office/drawing/2014/main" id="{076B411D-CE8D-9F43-3CED-B6294C3497CE}"/>
              </a:ext>
            </a:extLst>
          </p:cNvPr>
          <p:cNvSpPr>
            <a:spLocks noGrp="1"/>
          </p:cNvSpPr>
          <p:nvPr>
            <p:ph type="body" sz="quarter" idx="13" hasCustomPrompt="1"/>
          </p:nvPr>
        </p:nvSpPr>
        <p:spPr>
          <a:xfrm>
            <a:off x="2504950" y="338400"/>
            <a:ext cx="1080000" cy="496799"/>
          </a:xfrm>
        </p:spPr>
        <p:txBody>
          <a:bodyPr/>
          <a:lstStyle>
            <a:lvl1pPr marL="0" indent="0" algn="ctr">
              <a:buNone/>
              <a:defRPr sz="3600" b="1">
                <a:solidFill>
                  <a:schemeClr val="tx2"/>
                </a:solidFill>
                <a:latin typeface="+mn-lt"/>
              </a:defRPr>
            </a:lvl1pPr>
          </a:lstStyle>
          <a:p>
            <a:pPr lvl="0"/>
            <a:r>
              <a:rPr lang="en-GB"/>
              <a:t>01</a:t>
            </a:r>
            <a:endParaRPr lang="en-US"/>
          </a:p>
        </p:txBody>
      </p:sp>
    </p:spTree>
    <p:extLst>
      <p:ext uri="{BB962C8B-B14F-4D97-AF65-F5344CB8AC3E}">
        <p14:creationId xmlns:p14="http://schemas.microsoft.com/office/powerpoint/2010/main" val="27123519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rimark Divider">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8F9BF7-EE05-1169-7BA2-57DC79B75527}"/>
              </a:ext>
            </a:extLst>
          </p:cNvPr>
          <p:cNvSpPr/>
          <p:nvPr userDrawn="1"/>
        </p:nvSpPr>
        <p:spPr>
          <a:xfrm>
            <a:off x="6089900" y="0"/>
            <a:ext cx="61021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15">
            <a:extLst>
              <a:ext uri="{FF2B5EF4-FFF2-40B4-BE49-F238E27FC236}">
                <a16:creationId xmlns:a16="http://schemas.microsoft.com/office/drawing/2014/main" id="{D26DB386-A68A-2AF7-E271-C1F077FCDC21}"/>
              </a:ext>
            </a:extLst>
          </p:cNvPr>
          <p:cNvSpPr>
            <a:spLocks noGrp="1"/>
          </p:cNvSpPr>
          <p:nvPr>
            <p:ph type="pic" sz="quarter" idx="11" hasCustomPrompt="1"/>
          </p:nvPr>
        </p:nvSpPr>
        <p:spPr>
          <a:xfrm>
            <a:off x="6089900" y="0"/>
            <a:ext cx="610210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338400" y="2045961"/>
            <a:ext cx="5413100" cy="2766078"/>
          </a:xfrm>
        </p:spPr>
        <p:txBody>
          <a:bodyPr tIns="0" rIns="0" bIns="0" anchor="ctr" anchorCtr="0"/>
          <a:lstStyle>
            <a:lvl1pPr algn="ctr">
              <a:defRPr sz="7200">
                <a:solidFill>
                  <a:schemeClr val="bg1"/>
                </a:solidFill>
              </a:defRPr>
            </a:lvl1pPr>
          </a:lstStyle>
          <a:p>
            <a:r>
              <a:rPr lang="en-GB"/>
              <a:t>Title on </a:t>
            </a:r>
            <a:br>
              <a:rPr lang="en-GB"/>
            </a:br>
            <a:r>
              <a:rPr lang="en-GB"/>
              <a:t>three lines </a:t>
            </a:r>
            <a:br>
              <a:rPr lang="en-GB"/>
            </a:br>
            <a:r>
              <a:rPr lang="en-GB"/>
              <a:t>max</a:t>
            </a:r>
            <a:endParaRPr lang="en-US"/>
          </a:p>
        </p:txBody>
      </p:sp>
      <p:sp>
        <p:nvSpPr>
          <p:cNvPr id="16" name="Subtitle 15">
            <a:extLst>
              <a:ext uri="{FF2B5EF4-FFF2-40B4-BE49-F238E27FC236}">
                <a16:creationId xmlns:a16="http://schemas.microsoft.com/office/drawing/2014/main" id="{9B0EEA48-2627-1030-EDBA-AAC1F3FC9A8E}"/>
              </a:ext>
            </a:extLst>
          </p:cNvPr>
          <p:cNvSpPr>
            <a:spLocks noGrp="1"/>
          </p:cNvSpPr>
          <p:nvPr>
            <p:ph type="subTitle" idx="1" hasCustomPrompt="1"/>
          </p:nvPr>
        </p:nvSpPr>
        <p:spPr>
          <a:xfrm>
            <a:off x="1194343" y="5745394"/>
            <a:ext cx="3701214" cy="432682"/>
          </a:xfrm>
          <a:custGeom>
            <a:avLst/>
            <a:gdLst>
              <a:gd name="connsiteX0" fmla="*/ 216341 w 3701214"/>
              <a:gd name="connsiteY0" fmla="*/ 0 h 432682"/>
              <a:gd name="connsiteX1" fmla="*/ 3484873 w 3701214"/>
              <a:gd name="connsiteY1" fmla="*/ 0 h 432682"/>
              <a:gd name="connsiteX2" fmla="*/ 3701214 w 3701214"/>
              <a:gd name="connsiteY2" fmla="*/ 216341 h 432682"/>
              <a:gd name="connsiteX3" fmla="*/ 3484873 w 3701214"/>
              <a:gd name="connsiteY3" fmla="*/ 432682 h 432682"/>
              <a:gd name="connsiteX4" fmla="*/ 216341 w 3701214"/>
              <a:gd name="connsiteY4" fmla="*/ 432682 h 432682"/>
              <a:gd name="connsiteX5" fmla="*/ 0 w 3701214"/>
              <a:gd name="connsiteY5" fmla="*/ 216341 h 432682"/>
              <a:gd name="connsiteX6" fmla="*/ 216341 w 3701214"/>
              <a:gd name="connsiteY6" fmla="*/ 0 h 43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214" h="432682">
                <a:moveTo>
                  <a:pt x="216341" y="0"/>
                </a:moveTo>
                <a:lnTo>
                  <a:pt x="3484873" y="0"/>
                </a:lnTo>
                <a:cubicBezTo>
                  <a:pt x="3604355" y="0"/>
                  <a:pt x="3701214" y="96859"/>
                  <a:pt x="3701214" y="216341"/>
                </a:cubicBezTo>
                <a:cubicBezTo>
                  <a:pt x="3701214" y="335823"/>
                  <a:pt x="3604355" y="432682"/>
                  <a:pt x="3484873" y="432682"/>
                </a:cubicBezTo>
                <a:lnTo>
                  <a:pt x="216341" y="432682"/>
                </a:lnTo>
                <a:cubicBezTo>
                  <a:pt x="96859" y="432682"/>
                  <a:pt x="0" y="335823"/>
                  <a:pt x="0" y="216341"/>
                </a:cubicBezTo>
                <a:cubicBezTo>
                  <a:pt x="0" y="96859"/>
                  <a:pt x="96859" y="0"/>
                  <a:pt x="216341" y="0"/>
                </a:cubicBezTo>
                <a:close/>
              </a:path>
            </a:pathLst>
          </a:custGeom>
          <a:solidFill>
            <a:srgbClr val="C653D2"/>
          </a:solidFill>
        </p:spPr>
        <p:txBody>
          <a:bodyPr wrap="square" anchor="ctr" anchorCtr="0">
            <a:noAutofit/>
          </a:bodyPr>
          <a:lstStyle>
            <a:lvl1pPr marL="0" indent="0" algn="ctr">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8" name="Text Placeholder 17">
            <a:extLst>
              <a:ext uri="{FF2B5EF4-FFF2-40B4-BE49-F238E27FC236}">
                <a16:creationId xmlns:a16="http://schemas.microsoft.com/office/drawing/2014/main" id="{076B411D-CE8D-9F43-3CED-B6294C3497CE}"/>
              </a:ext>
            </a:extLst>
          </p:cNvPr>
          <p:cNvSpPr>
            <a:spLocks noGrp="1"/>
          </p:cNvSpPr>
          <p:nvPr>
            <p:ph type="body" sz="quarter" idx="13" hasCustomPrompt="1"/>
          </p:nvPr>
        </p:nvSpPr>
        <p:spPr>
          <a:xfrm>
            <a:off x="2504950" y="338400"/>
            <a:ext cx="1080000" cy="496799"/>
          </a:xfrm>
        </p:spPr>
        <p:txBody>
          <a:bodyPr/>
          <a:lstStyle>
            <a:lvl1pPr marL="0" indent="0" algn="ctr">
              <a:buNone/>
              <a:defRPr sz="3600" b="1">
                <a:solidFill>
                  <a:srgbClr val="C653D2"/>
                </a:solidFill>
                <a:latin typeface="+mn-lt"/>
              </a:defRPr>
            </a:lvl1pPr>
          </a:lstStyle>
          <a:p>
            <a:pPr lvl="0"/>
            <a:r>
              <a:rPr lang="en-GB"/>
              <a:t>01</a:t>
            </a:r>
            <a:endParaRPr lang="en-US"/>
          </a:p>
        </p:txBody>
      </p:sp>
    </p:spTree>
    <p:extLst>
      <p:ext uri="{BB962C8B-B14F-4D97-AF65-F5344CB8AC3E}">
        <p14:creationId xmlns:p14="http://schemas.microsoft.com/office/powerpoint/2010/main" val="21993555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imark Divider">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8F9BF7-EE05-1169-7BA2-57DC79B75527}"/>
              </a:ext>
            </a:extLst>
          </p:cNvPr>
          <p:cNvSpPr/>
          <p:nvPr userDrawn="1"/>
        </p:nvSpPr>
        <p:spPr>
          <a:xfrm>
            <a:off x="6089900" y="0"/>
            <a:ext cx="61021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15">
            <a:extLst>
              <a:ext uri="{FF2B5EF4-FFF2-40B4-BE49-F238E27FC236}">
                <a16:creationId xmlns:a16="http://schemas.microsoft.com/office/drawing/2014/main" id="{D26DB386-A68A-2AF7-E271-C1F077FCDC21}"/>
              </a:ext>
            </a:extLst>
          </p:cNvPr>
          <p:cNvSpPr>
            <a:spLocks noGrp="1"/>
          </p:cNvSpPr>
          <p:nvPr>
            <p:ph type="pic" sz="quarter" idx="11" hasCustomPrompt="1"/>
          </p:nvPr>
        </p:nvSpPr>
        <p:spPr>
          <a:xfrm>
            <a:off x="6089900" y="0"/>
            <a:ext cx="610210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338400" y="2045961"/>
            <a:ext cx="5413100" cy="2766078"/>
          </a:xfrm>
        </p:spPr>
        <p:txBody>
          <a:bodyPr tIns="0" rIns="0" bIns="0" anchor="ctr" anchorCtr="0"/>
          <a:lstStyle>
            <a:lvl1pPr algn="ctr">
              <a:defRPr sz="7200">
                <a:solidFill>
                  <a:schemeClr val="bg1"/>
                </a:solidFill>
              </a:defRPr>
            </a:lvl1pPr>
          </a:lstStyle>
          <a:p>
            <a:r>
              <a:rPr lang="en-GB"/>
              <a:t>Title on </a:t>
            </a:r>
            <a:br>
              <a:rPr lang="en-GB"/>
            </a:br>
            <a:r>
              <a:rPr lang="en-GB"/>
              <a:t>three lines </a:t>
            </a:r>
            <a:br>
              <a:rPr lang="en-GB"/>
            </a:br>
            <a:r>
              <a:rPr lang="en-GB"/>
              <a:t>max</a:t>
            </a:r>
            <a:endParaRPr lang="en-US"/>
          </a:p>
        </p:txBody>
      </p:sp>
      <p:sp>
        <p:nvSpPr>
          <p:cNvPr id="16" name="Subtitle 15">
            <a:extLst>
              <a:ext uri="{FF2B5EF4-FFF2-40B4-BE49-F238E27FC236}">
                <a16:creationId xmlns:a16="http://schemas.microsoft.com/office/drawing/2014/main" id="{9B0EEA48-2627-1030-EDBA-AAC1F3FC9A8E}"/>
              </a:ext>
            </a:extLst>
          </p:cNvPr>
          <p:cNvSpPr>
            <a:spLocks noGrp="1"/>
          </p:cNvSpPr>
          <p:nvPr>
            <p:ph type="subTitle" idx="1" hasCustomPrompt="1"/>
          </p:nvPr>
        </p:nvSpPr>
        <p:spPr>
          <a:xfrm>
            <a:off x="1194343" y="5745394"/>
            <a:ext cx="3701214" cy="432682"/>
          </a:xfrm>
          <a:custGeom>
            <a:avLst/>
            <a:gdLst>
              <a:gd name="connsiteX0" fmla="*/ 216341 w 3701214"/>
              <a:gd name="connsiteY0" fmla="*/ 0 h 432682"/>
              <a:gd name="connsiteX1" fmla="*/ 3484873 w 3701214"/>
              <a:gd name="connsiteY1" fmla="*/ 0 h 432682"/>
              <a:gd name="connsiteX2" fmla="*/ 3701214 w 3701214"/>
              <a:gd name="connsiteY2" fmla="*/ 216341 h 432682"/>
              <a:gd name="connsiteX3" fmla="*/ 3484873 w 3701214"/>
              <a:gd name="connsiteY3" fmla="*/ 432682 h 432682"/>
              <a:gd name="connsiteX4" fmla="*/ 216341 w 3701214"/>
              <a:gd name="connsiteY4" fmla="*/ 432682 h 432682"/>
              <a:gd name="connsiteX5" fmla="*/ 0 w 3701214"/>
              <a:gd name="connsiteY5" fmla="*/ 216341 h 432682"/>
              <a:gd name="connsiteX6" fmla="*/ 216341 w 3701214"/>
              <a:gd name="connsiteY6" fmla="*/ 0 h 43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214" h="432682">
                <a:moveTo>
                  <a:pt x="216341" y="0"/>
                </a:moveTo>
                <a:lnTo>
                  <a:pt x="3484873" y="0"/>
                </a:lnTo>
                <a:cubicBezTo>
                  <a:pt x="3604355" y="0"/>
                  <a:pt x="3701214" y="96859"/>
                  <a:pt x="3701214" y="216341"/>
                </a:cubicBezTo>
                <a:cubicBezTo>
                  <a:pt x="3701214" y="335823"/>
                  <a:pt x="3604355" y="432682"/>
                  <a:pt x="3484873" y="432682"/>
                </a:cubicBezTo>
                <a:lnTo>
                  <a:pt x="216341" y="432682"/>
                </a:lnTo>
                <a:cubicBezTo>
                  <a:pt x="96859" y="432682"/>
                  <a:pt x="0" y="335823"/>
                  <a:pt x="0" y="216341"/>
                </a:cubicBezTo>
                <a:cubicBezTo>
                  <a:pt x="0" y="96859"/>
                  <a:pt x="96859" y="0"/>
                  <a:pt x="216341" y="0"/>
                </a:cubicBezTo>
                <a:close/>
              </a:path>
            </a:pathLst>
          </a:custGeom>
          <a:solidFill>
            <a:srgbClr val="3C4BFF"/>
          </a:solidFill>
        </p:spPr>
        <p:txBody>
          <a:bodyPr wrap="square" anchor="ctr" anchorCtr="0">
            <a:noAutofit/>
          </a:bodyPr>
          <a:lstStyle>
            <a:lvl1pPr marL="0" indent="0" algn="ctr">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8" name="Text Placeholder 17">
            <a:extLst>
              <a:ext uri="{FF2B5EF4-FFF2-40B4-BE49-F238E27FC236}">
                <a16:creationId xmlns:a16="http://schemas.microsoft.com/office/drawing/2014/main" id="{076B411D-CE8D-9F43-3CED-B6294C3497CE}"/>
              </a:ext>
            </a:extLst>
          </p:cNvPr>
          <p:cNvSpPr>
            <a:spLocks noGrp="1"/>
          </p:cNvSpPr>
          <p:nvPr>
            <p:ph type="body" sz="quarter" idx="13" hasCustomPrompt="1"/>
          </p:nvPr>
        </p:nvSpPr>
        <p:spPr>
          <a:xfrm>
            <a:off x="2504950" y="338400"/>
            <a:ext cx="1080000" cy="496799"/>
          </a:xfrm>
        </p:spPr>
        <p:txBody>
          <a:bodyPr/>
          <a:lstStyle>
            <a:lvl1pPr marL="0" indent="0" algn="ctr">
              <a:buNone/>
              <a:defRPr sz="3600" b="1">
                <a:solidFill>
                  <a:srgbClr val="3C4BFF"/>
                </a:solidFill>
                <a:latin typeface="+mn-lt"/>
              </a:defRPr>
            </a:lvl1pPr>
          </a:lstStyle>
          <a:p>
            <a:pPr lvl="0"/>
            <a:r>
              <a:rPr lang="en-GB"/>
              <a:t>01</a:t>
            </a:r>
            <a:endParaRPr lang="en-US"/>
          </a:p>
        </p:txBody>
      </p:sp>
    </p:spTree>
    <p:extLst>
      <p:ext uri="{BB962C8B-B14F-4D97-AF65-F5344CB8AC3E}">
        <p14:creationId xmlns:p14="http://schemas.microsoft.com/office/powerpoint/2010/main" val="1301037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rimark Divider">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8F9BF7-EE05-1169-7BA2-57DC79B75527}"/>
              </a:ext>
            </a:extLst>
          </p:cNvPr>
          <p:cNvSpPr/>
          <p:nvPr userDrawn="1"/>
        </p:nvSpPr>
        <p:spPr>
          <a:xfrm>
            <a:off x="6089900" y="0"/>
            <a:ext cx="61021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15">
            <a:extLst>
              <a:ext uri="{FF2B5EF4-FFF2-40B4-BE49-F238E27FC236}">
                <a16:creationId xmlns:a16="http://schemas.microsoft.com/office/drawing/2014/main" id="{D26DB386-A68A-2AF7-E271-C1F077FCDC21}"/>
              </a:ext>
            </a:extLst>
          </p:cNvPr>
          <p:cNvSpPr>
            <a:spLocks noGrp="1"/>
          </p:cNvSpPr>
          <p:nvPr>
            <p:ph type="pic" sz="quarter" idx="11" hasCustomPrompt="1"/>
          </p:nvPr>
        </p:nvSpPr>
        <p:spPr>
          <a:xfrm>
            <a:off x="6089900" y="0"/>
            <a:ext cx="610210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338400" y="2045961"/>
            <a:ext cx="5413100" cy="2766078"/>
          </a:xfrm>
        </p:spPr>
        <p:txBody>
          <a:bodyPr tIns="0" rIns="0" bIns="0" anchor="ctr" anchorCtr="0"/>
          <a:lstStyle>
            <a:lvl1pPr algn="ctr">
              <a:defRPr sz="7200">
                <a:solidFill>
                  <a:schemeClr val="bg1"/>
                </a:solidFill>
              </a:defRPr>
            </a:lvl1pPr>
          </a:lstStyle>
          <a:p>
            <a:r>
              <a:rPr lang="en-GB"/>
              <a:t>Title on </a:t>
            </a:r>
            <a:br>
              <a:rPr lang="en-GB"/>
            </a:br>
            <a:r>
              <a:rPr lang="en-GB"/>
              <a:t>three lines </a:t>
            </a:r>
            <a:br>
              <a:rPr lang="en-GB"/>
            </a:br>
            <a:r>
              <a:rPr lang="en-GB"/>
              <a:t>max</a:t>
            </a:r>
            <a:endParaRPr lang="en-US"/>
          </a:p>
        </p:txBody>
      </p:sp>
      <p:sp>
        <p:nvSpPr>
          <p:cNvPr id="16" name="Subtitle 15">
            <a:extLst>
              <a:ext uri="{FF2B5EF4-FFF2-40B4-BE49-F238E27FC236}">
                <a16:creationId xmlns:a16="http://schemas.microsoft.com/office/drawing/2014/main" id="{9B0EEA48-2627-1030-EDBA-AAC1F3FC9A8E}"/>
              </a:ext>
            </a:extLst>
          </p:cNvPr>
          <p:cNvSpPr>
            <a:spLocks noGrp="1"/>
          </p:cNvSpPr>
          <p:nvPr>
            <p:ph type="subTitle" idx="1" hasCustomPrompt="1"/>
          </p:nvPr>
        </p:nvSpPr>
        <p:spPr>
          <a:xfrm>
            <a:off x="1194343" y="5745394"/>
            <a:ext cx="3701214" cy="432682"/>
          </a:xfrm>
          <a:custGeom>
            <a:avLst/>
            <a:gdLst>
              <a:gd name="connsiteX0" fmla="*/ 216341 w 3701214"/>
              <a:gd name="connsiteY0" fmla="*/ 0 h 432682"/>
              <a:gd name="connsiteX1" fmla="*/ 3484873 w 3701214"/>
              <a:gd name="connsiteY1" fmla="*/ 0 h 432682"/>
              <a:gd name="connsiteX2" fmla="*/ 3701214 w 3701214"/>
              <a:gd name="connsiteY2" fmla="*/ 216341 h 432682"/>
              <a:gd name="connsiteX3" fmla="*/ 3484873 w 3701214"/>
              <a:gd name="connsiteY3" fmla="*/ 432682 h 432682"/>
              <a:gd name="connsiteX4" fmla="*/ 216341 w 3701214"/>
              <a:gd name="connsiteY4" fmla="*/ 432682 h 432682"/>
              <a:gd name="connsiteX5" fmla="*/ 0 w 3701214"/>
              <a:gd name="connsiteY5" fmla="*/ 216341 h 432682"/>
              <a:gd name="connsiteX6" fmla="*/ 216341 w 3701214"/>
              <a:gd name="connsiteY6" fmla="*/ 0 h 43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214" h="432682">
                <a:moveTo>
                  <a:pt x="216341" y="0"/>
                </a:moveTo>
                <a:lnTo>
                  <a:pt x="3484873" y="0"/>
                </a:lnTo>
                <a:cubicBezTo>
                  <a:pt x="3604355" y="0"/>
                  <a:pt x="3701214" y="96859"/>
                  <a:pt x="3701214" y="216341"/>
                </a:cubicBezTo>
                <a:cubicBezTo>
                  <a:pt x="3701214" y="335823"/>
                  <a:pt x="3604355" y="432682"/>
                  <a:pt x="3484873" y="432682"/>
                </a:cubicBezTo>
                <a:lnTo>
                  <a:pt x="216341" y="432682"/>
                </a:lnTo>
                <a:cubicBezTo>
                  <a:pt x="96859" y="432682"/>
                  <a:pt x="0" y="335823"/>
                  <a:pt x="0" y="216341"/>
                </a:cubicBezTo>
                <a:cubicBezTo>
                  <a:pt x="0" y="96859"/>
                  <a:pt x="96859" y="0"/>
                  <a:pt x="216341" y="0"/>
                </a:cubicBezTo>
                <a:close/>
              </a:path>
            </a:pathLst>
          </a:custGeom>
          <a:solidFill>
            <a:srgbClr val="BC0000"/>
          </a:solidFill>
        </p:spPr>
        <p:txBody>
          <a:bodyPr wrap="square" anchor="ctr" anchorCtr="0">
            <a:noAutofit/>
          </a:bodyPr>
          <a:lstStyle>
            <a:lvl1pPr marL="0" indent="0" algn="ctr">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8" name="Text Placeholder 17">
            <a:extLst>
              <a:ext uri="{FF2B5EF4-FFF2-40B4-BE49-F238E27FC236}">
                <a16:creationId xmlns:a16="http://schemas.microsoft.com/office/drawing/2014/main" id="{076B411D-CE8D-9F43-3CED-B6294C3497CE}"/>
              </a:ext>
            </a:extLst>
          </p:cNvPr>
          <p:cNvSpPr>
            <a:spLocks noGrp="1"/>
          </p:cNvSpPr>
          <p:nvPr>
            <p:ph type="body" sz="quarter" idx="13" hasCustomPrompt="1"/>
          </p:nvPr>
        </p:nvSpPr>
        <p:spPr>
          <a:xfrm>
            <a:off x="2504950" y="338400"/>
            <a:ext cx="1080000" cy="496799"/>
          </a:xfrm>
        </p:spPr>
        <p:txBody>
          <a:bodyPr/>
          <a:lstStyle>
            <a:lvl1pPr marL="0" indent="0" algn="ctr">
              <a:buNone/>
              <a:defRPr sz="3600" b="1">
                <a:solidFill>
                  <a:srgbClr val="BC0000"/>
                </a:solidFill>
                <a:latin typeface="+mn-lt"/>
              </a:defRPr>
            </a:lvl1pPr>
          </a:lstStyle>
          <a:p>
            <a:pPr lvl="0"/>
            <a:r>
              <a:rPr lang="en-GB"/>
              <a:t>01</a:t>
            </a:r>
            <a:endParaRPr lang="en-US"/>
          </a:p>
        </p:txBody>
      </p:sp>
    </p:spTree>
    <p:extLst>
      <p:ext uri="{BB962C8B-B14F-4D97-AF65-F5344CB8AC3E}">
        <p14:creationId xmlns:p14="http://schemas.microsoft.com/office/powerpoint/2010/main" val="186163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imark Mission Statement">
    <p:bg>
      <p:bgPr>
        <a:solidFill>
          <a:schemeClr val="tx2"/>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lvl1pPr>
              <a:defRPr>
                <a:solidFill>
                  <a:schemeClr val="tx1"/>
                </a:solidFill>
              </a:defRPr>
            </a:lvl1pPr>
          </a:lstStyle>
          <a:p>
            <a:fld id="{485E65CD-AEFC-0A45-BE81-E1F07DEDBFB0}" type="datetime4">
              <a:rPr lang="en-GB" smtClean="0"/>
              <a:pPr/>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hasCustomPrompt="1"/>
          </p:nvPr>
        </p:nvSpPr>
        <p:spPr>
          <a:xfrm>
            <a:off x="334964" y="2971953"/>
            <a:ext cx="11517718" cy="914096"/>
          </a:xfrm>
        </p:spPr>
        <p:txBody>
          <a:bodyPr anchor="ctr" anchorCtr="0"/>
          <a:lstStyle>
            <a:lvl1pPr marL="0" indent="0" algn="ctr">
              <a:buNone/>
              <a:defRPr sz="6600" b="1">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Mission Statement</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00084" y="558000"/>
            <a:ext cx="5591832" cy="200183"/>
          </a:xfrm>
        </p:spPr>
        <p:txBody>
          <a:bodyPr anchor="t" anchorCtr="0"/>
          <a:lstStyle>
            <a:lvl1pPr algn="ctr">
              <a:defRPr sz="1600" b="0" cap="all" baseline="0">
                <a:solidFill>
                  <a:schemeClr val="tx1"/>
                </a:solidFill>
              </a:defRPr>
            </a:lvl1pPr>
          </a:lstStyle>
          <a:p>
            <a:r>
              <a:rPr lang="en-GB"/>
              <a:t>Title on one line</a:t>
            </a:r>
            <a:endParaRPr lang="en-US"/>
          </a:p>
        </p:txBody>
      </p:sp>
      <p:pic>
        <p:nvPicPr>
          <p:cNvPr id="3" name="Picture 2" descr="A white letter on a black background&#10;&#10;Description automatically generated">
            <a:extLst>
              <a:ext uri="{FF2B5EF4-FFF2-40B4-BE49-F238E27FC236}">
                <a16:creationId xmlns:a16="http://schemas.microsoft.com/office/drawing/2014/main" id="{54E485E3-2D0C-89B7-8D34-757047A4E92A}"/>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2464468682"/>
      </p:ext>
    </p:extLst>
  </p:cSld>
  <p:clrMapOvr>
    <a:masterClrMapping/>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rimark Mission Statement">
    <p:bg>
      <p:bgPr>
        <a:solidFill>
          <a:schemeClr val="accent4"/>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485E65CD-AEFC-0A45-BE81-E1F07DEDBFB0}" type="datetime4">
              <a:rPr lang="en-GB" smtClean="0"/>
              <a:pPr/>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hasCustomPrompt="1"/>
          </p:nvPr>
        </p:nvSpPr>
        <p:spPr>
          <a:xfrm>
            <a:off x="334964" y="2971953"/>
            <a:ext cx="11517718" cy="914096"/>
          </a:xfrm>
        </p:spPr>
        <p:txBody>
          <a:bodyPr anchor="ctr" anchorCtr="0"/>
          <a:lstStyle>
            <a:lvl1pPr marL="0" indent="0" algn="ctr">
              <a:buNone/>
              <a:defRPr sz="66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Mission Statement</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00084" y="558000"/>
            <a:ext cx="5591832" cy="200183"/>
          </a:xfrm>
        </p:spPr>
        <p:txBody>
          <a:bodyPr anchor="t" anchorCtr="0"/>
          <a:lstStyle>
            <a:lvl1pPr algn="ctr">
              <a:defRPr sz="1600" b="0" cap="all" baseline="0">
                <a:solidFill>
                  <a:schemeClr val="bg1"/>
                </a:solidFill>
              </a:defRPr>
            </a:lvl1pPr>
          </a:lstStyle>
          <a:p>
            <a:r>
              <a:rPr lang="en-GB"/>
              <a:t>Title on one line</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FD5C5E93-5BC7-C9EC-0DD3-5E375AD1E273}"/>
              </a:ext>
            </a:extLst>
          </p:cNvPr>
          <p:cNvPicPr>
            <a:picLocks noChangeAspect="1"/>
          </p:cNvPicPr>
          <p:nvPr userDrawn="1"/>
        </p:nvPicPr>
        <p:blipFill>
          <a:blip r:embed="rId2"/>
          <a:stretch>
            <a:fillRect/>
          </a:stretch>
        </p:blipFill>
        <p:spPr>
          <a:xfrm>
            <a:off x="339318" y="6392402"/>
            <a:ext cx="935987" cy="127486"/>
          </a:xfrm>
          <a:prstGeom prst="rect">
            <a:avLst/>
          </a:prstGeom>
        </p:spPr>
      </p:pic>
    </p:spTree>
    <p:extLst>
      <p:ext uri="{BB962C8B-B14F-4D97-AF65-F5344CB8AC3E}">
        <p14:creationId xmlns:p14="http://schemas.microsoft.com/office/powerpoint/2010/main" val="3458992461"/>
      </p:ext>
    </p:extLst>
  </p:cSld>
  <p:clrMapOvr>
    <a:masterClrMapping/>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rimark Mission Statement">
    <p:bg>
      <p:bgPr>
        <a:solidFill>
          <a:schemeClr val="accent5"/>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lvl1pPr>
              <a:defRPr>
                <a:solidFill>
                  <a:schemeClr val="tx1"/>
                </a:solidFill>
              </a:defRPr>
            </a:lvl1pPr>
          </a:lstStyle>
          <a:p>
            <a:fld id="{485E65CD-AEFC-0A45-BE81-E1F07DEDBFB0}" type="datetime4">
              <a:rPr lang="en-GB" smtClean="0"/>
              <a:pPr/>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hasCustomPrompt="1"/>
          </p:nvPr>
        </p:nvSpPr>
        <p:spPr>
          <a:xfrm>
            <a:off x="334964" y="2971953"/>
            <a:ext cx="11517718" cy="914096"/>
          </a:xfrm>
        </p:spPr>
        <p:txBody>
          <a:bodyPr anchor="ctr" anchorCtr="0"/>
          <a:lstStyle>
            <a:lvl1pPr marL="0" indent="0" algn="ctr">
              <a:buNone/>
              <a:defRPr sz="6600" b="1">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Mission Statement</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00084" y="558000"/>
            <a:ext cx="5591832" cy="200183"/>
          </a:xfrm>
        </p:spPr>
        <p:txBody>
          <a:bodyPr anchor="t" anchorCtr="0"/>
          <a:lstStyle>
            <a:lvl1pPr algn="ctr">
              <a:defRPr sz="1600" b="0" cap="all" baseline="0">
                <a:solidFill>
                  <a:schemeClr val="tx1"/>
                </a:solidFill>
              </a:defRPr>
            </a:lvl1pPr>
          </a:lstStyle>
          <a:p>
            <a:r>
              <a:rPr lang="en-GB"/>
              <a:t>Title on one line</a:t>
            </a:r>
            <a:endParaRPr lang="en-US"/>
          </a:p>
        </p:txBody>
      </p:sp>
      <p:pic>
        <p:nvPicPr>
          <p:cNvPr id="3" name="Picture 2" descr="A white letter on a black background&#10;&#10;Description automatically generated">
            <a:extLst>
              <a:ext uri="{FF2B5EF4-FFF2-40B4-BE49-F238E27FC236}">
                <a16:creationId xmlns:a16="http://schemas.microsoft.com/office/drawing/2014/main" id="{3C0585D6-5913-6595-B2EF-BE403F1D6395}"/>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2116227928"/>
      </p:ext>
    </p:extLst>
  </p:cSld>
  <p:clrMapOvr>
    <a:masterClrMapping/>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rimark Mission Statement">
    <p:bg>
      <p:bgPr>
        <a:solidFill>
          <a:schemeClr val="accent6"/>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485E65CD-AEFC-0A45-BE81-E1F07DEDBFB0}" type="datetime4">
              <a:rPr lang="en-GB" smtClean="0"/>
              <a:pPr/>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hasCustomPrompt="1"/>
          </p:nvPr>
        </p:nvSpPr>
        <p:spPr>
          <a:xfrm>
            <a:off x="334964" y="2971953"/>
            <a:ext cx="11517718" cy="914096"/>
          </a:xfrm>
        </p:spPr>
        <p:txBody>
          <a:bodyPr anchor="ctr" anchorCtr="0"/>
          <a:lstStyle>
            <a:lvl1pPr marL="0" indent="0" algn="ctr">
              <a:buNone/>
              <a:defRPr sz="66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Mission Statement</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00084" y="558000"/>
            <a:ext cx="5591832" cy="200183"/>
          </a:xfrm>
        </p:spPr>
        <p:txBody>
          <a:bodyPr anchor="t" anchorCtr="0"/>
          <a:lstStyle>
            <a:lvl1pPr algn="ctr">
              <a:defRPr sz="1600" b="0" cap="all" baseline="0">
                <a:solidFill>
                  <a:schemeClr val="bg1"/>
                </a:solidFill>
              </a:defRPr>
            </a:lvl1pPr>
          </a:lstStyle>
          <a:p>
            <a:r>
              <a:rPr lang="en-GB"/>
              <a:t>Title on one line</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7FE0636-AEEE-C5A5-8313-88BAB23A8D3C}"/>
              </a:ext>
            </a:extLst>
          </p:cNvPr>
          <p:cNvPicPr>
            <a:picLocks noChangeAspect="1"/>
          </p:cNvPicPr>
          <p:nvPr userDrawn="1"/>
        </p:nvPicPr>
        <p:blipFill>
          <a:blip r:embed="rId2"/>
          <a:stretch>
            <a:fillRect/>
          </a:stretch>
        </p:blipFill>
        <p:spPr>
          <a:xfrm>
            <a:off x="339318" y="6392402"/>
            <a:ext cx="935987" cy="127486"/>
          </a:xfrm>
          <a:prstGeom prst="rect">
            <a:avLst/>
          </a:prstGeom>
        </p:spPr>
      </p:pic>
    </p:spTree>
    <p:extLst>
      <p:ext uri="{BB962C8B-B14F-4D97-AF65-F5344CB8AC3E}">
        <p14:creationId xmlns:p14="http://schemas.microsoft.com/office/powerpoint/2010/main" val="750184293"/>
      </p:ext>
    </p:extLst>
  </p:cSld>
  <p:clrMapOvr>
    <a:masterClrMapping/>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imark Max vs Min">
    <p:bg>
      <p:bgPr>
        <a:solidFill>
          <a:srgbClr val="DEF3F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AAEEE-C6A1-42C5-2C90-A9A53B7570B0}"/>
              </a:ext>
            </a:extLst>
          </p:cNvPr>
          <p:cNvSpPr/>
          <p:nvPr userDrawn="1"/>
        </p:nvSpPr>
        <p:spPr>
          <a:xfrm>
            <a:off x="6095484" y="0"/>
            <a:ext cx="60965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solidFill>
                <a:schemeClr val="tx1"/>
              </a:solidFill>
            </a:endParaRPr>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85E65CD-AEFC-0A45-BE81-E1F07DEDBFB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6433384" y="558000"/>
            <a:ext cx="5422619" cy="350352"/>
          </a:xfrm>
        </p:spPr>
        <p:txBody>
          <a:bodyPr/>
          <a:lstStyle>
            <a:lvl1pPr marL="0" indent="0" algn="l">
              <a:lnSpc>
                <a:spcPct val="80000"/>
              </a:lnSpc>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on one line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334964" y="1800000"/>
            <a:ext cx="542212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8">
            <a:extLst>
              <a:ext uri="{FF2B5EF4-FFF2-40B4-BE49-F238E27FC236}">
                <a16:creationId xmlns:a16="http://schemas.microsoft.com/office/drawing/2014/main" id="{A50F338D-EF7C-3BBC-C5BF-1D097C1B1873}"/>
              </a:ext>
            </a:extLst>
          </p:cNvPr>
          <p:cNvSpPr>
            <a:spLocks noGrp="1"/>
          </p:cNvSpPr>
          <p:nvPr>
            <p:ph type="body" sz="quarter" idx="14"/>
          </p:nvPr>
        </p:nvSpPr>
        <p:spPr>
          <a:xfrm>
            <a:off x="6433384" y="1800000"/>
            <a:ext cx="542212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54C0AC56-A4E4-C6A4-268B-59D1CE3D2EC9}"/>
              </a:ext>
            </a:extLst>
          </p:cNvPr>
          <p:cNvSpPr>
            <a:spLocks noGrp="1"/>
          </p:cNvSpPr>
          <p:nvPr>
            <p:ph type="title"/>
          </p:nvPr>
        </p:nvSpPr>
        <p:spPr>
          <a:xfrm>
            <a:off x="339318" y="558895"/>
            <a:ext cx="5666066" cy="400431"/>
          </a:xfrm>
        </p:spPr>
        <p:txBody>
          <a:bodyPr/>
          <a:lstStyle/>
          <a:p>
            <a:r>
              <a:rPr lang="en-GB"/>
              <a:t>Click to edit Master title style</a:t>
            </a:r>
            <a:endParaRPr lang="en-US"/>
          </a:p>
        </p:txBody>
      </p:sp>
      <p:pic>
        <p:nvPicPr>
          <p:cNvPr id="8" name="Picture 7" descr="A black background with a black square&#10;&#10;Description automatically generated with medium confidence">
            <a:extLst>
              <a:ext uri="{FF2B5EF4-FFF2-40B4-BE49-F238E27FC236}">
                <a16:creationId xmlns:a16="http://schemas.microsoft.com/office/drawing/2014/main" id="{7C77BE1A-5901-022F-2D6A-566B1D667362}"/>
              </a:ext>
            </a:extLst>
          </p:cNvPr>
          <p:cNvPicPr>
            <a:picLocks noChangeAspect="1"/>
          </p:cNvPicPr>
          <p:nvPr userDrawn="1"/>
        </p:nvPicPr>
        <p:blipFill>
          <a:blip r:embed="rId2"/>
          <a:stretch>
            <a:fillRect/>
          </a:stretch>
        </p:blipFill>
        <p:spPr>
          <a:xfrm>
            <a:off x="339317" y="6387695"/>
            <a:ext cx="935983" cy="127485"/>
          </a:xfrm>
          <a:prstGeom prst="rect">
            <a:avLst/>
          </a:prstGeom>
        </p:spPr>
      </p:pic>
    </p:spTree>
    <p:extLst>
      <p:ext uri="{BB962C8B-B14F-4D97-AF65-F5344CB8AC3E}">
        <p14:creationId xmlns:p14="http://schemas.microsoft.com/office/powerpoint/2010/main" val="11846676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imark Title + Image">
    <p:bg>
      <p:bgPr>
        <a:solidFill>
          <a:schemeClr val="accent5"/>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76582D4-D83D-9C58-9BA8-5BE955D44C87}"/>
              </a:ext>
            </a:extLst>
          </p:cNvPr>
          <p:cNvSpPr>
            <a:spLocks noGrp="1"/>
          </p:cNvSpPr>
          <p:nvPr>
            <p:ph type="pic" sz="quarter" idx="11" hasCustomPrompt="1"/>
          </p:nvPr>
        </p:nvSpPr>
        <p:spPr>
          <a:xfrm>
            <a:off x="6918690" y="0"/>
            <a:ext cx="527331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4" name="Title 1">
            <a:extLst>
              <a:ext uri="{FF2B5EF4-FFF2-40B4-BE49-F238E27FC236}">
                <a16:creationId xmlns:a16="http://schemas.microsoft.com/office/drawing/2014/main" id="{D0F6DCE2-DF4B-5431-9CF3-589B4078FD3F}"/>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bg1"/>
                </a:solidFill>
              </a:defRPr>
            </a:lvl1pPr>
          </a:lstStyle>
          <a:p>
            <a:r>
              <a:rPr lang="en-GB"/>
              <a:t>Title here over one, two or three lines</a:t>
            </a:r>
            <a:br>
              <a:rPr lang="en-GB"/>
            </a:br>
            <a:r>
              <a:rPr lang="en-GB"/>
              <a:t>if needed</a:t>
            </a:r>
            <a:endParaRPr lang="en-US"/>
          </a:p>
        </p:txBody>
      </p:sp>
      <p:sp>
        <p:nvSpPr>
          <p:cNvPr id="5" name="Subtitle 2">
            <a:extLst>
              <a:ext uri="{FF2B5EF4-FFF2-40B4-BE49-F238E27FC236}">
                <a16:creationId xmlns:a16="http://schemas.microsoft.com/office/drawing/2014/main" id="{FE53F2CE-6830-BE50-9A37-7186DCFD070B}"/>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15" name="Date Placeholder 3">
            <a:extLst>
              <a:ext uri="{FF2B5EF4-FFF2-40B4-BE49-F238E27FC236}">
                <a16:creationId xmlns:a16="http://schemas.microsoft.com/office/drawing/2014/main" id="{E67B4ABC-0C65-CABE-0A69-AF2674FB0CEE}"/>
              </a:ext>
            </a:extLst>
          </p:cNvPr>
          <p:cNvSpPr>
            <a:spLocks noGrp="1"/>
          </p:cNvSpPr>
          <p:nvPr>
            <p:ph type="dt" sz="half" idx="10"/>
          </p:nvPr>
        </p:nvSpPr>
        <p:spPr>
          <a:xfrm>
            <a:off x="339318" y="4718223"/>
            <a:ext cx="2520000" cy="276999"/>
          </a:xfrm>
        </p:spPr>
        <p:txBody>
          <a:bodyPr/>
          <a:lstStyle>
            <a:lvl1pPr algn="l">
              <a:defRPr sz="1800">
                <a:solidFill>
                  <a:schemeClr val="bg1"/>
                </a:solidFill>
              </a:defRPr>
            </a:lvl1pPr>
          </a:lstStyle>
          <a:p>
            <a:fld id="{5AE6DAB7-14F2-1944-980B-CC1BFCBBCF83}" type="datetime4">
              <a:rPr lang="en-GB" smtClean="0"/>
              <a:pPr/>
              <a:t>16 April 2026</a:t>
            </a:fld>
            <a:endParaRPr lang="en-US"/>
          </a:p>
        </p:txBody>
      </p:sp>
      <p:pic>
        <p:nvPicPr>
          <p:cNvPr id="2" name="Picture 1" descr="A white letter on a black background&#10;&#10;Description automatically generated">
            <a:extLst>
              <a:ext uri="{FF2B5EF4-FFF2-40B4-BE49-F238E27FC236}">
                <a16:creationId xmlns:a16="http://schemas.microsoft.com/office/drawing/2014/main" id="{1F7AC668-681E-BC6B-2BA2-C248BF494ADB}"/>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100885533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Primark Max vs Min">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AAEEE-C6A1-42C5-2C90-A9A53B7570B0}"/>
              </a:ext>
            </a:extLst>
          </p:cNvPr>
          <p:cNvSpPr/>
          <p:nvPr userDrawn="1"/>
        </p:nvSpPr>
        <p:spPr>
          <a:xfrm>
            <a:off x="6095484" y="0"/>
            <a:ext cx="6096516"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solidFill>
                <a:schemeClr val="tx1"/>
              </a:solidFill>
            </a:endParaRPr>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85E65CD-AEFC-0A45-BE81-E1F07DEDBFB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6433384" y="558000"/>
            <a:ext cx="5422619" cy="350352"/>
          </a:xfrm>
        </p:spPr>
        <p:txBody>
          <a:bodyPr/>
          <a:lstStyle>
            <a:lvl1pPr marL="0" indent="0" algn="l">
              <a:lnSpc>
                <a:spcPct val="80000"/>
              </a:lnSpc>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on one line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334964" y="1800000"/>
            <a:ext cx="542212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8">
            <a:extLst>
              <a:ext uri="{FF2B5EF4-FFF2-40B4-BE49-F238E27FC236}">
                <a16:creationId xmlns:a16="http://schemas.microsoft.com/office/drawing/2014/main" id="{A50F338D-EF7C-3BBC-C5BF-1D097C1B1873}"/>
              </a:ext>
            </a:extLst>
          </p:cNvPr>
          <p:cNvSpPr>
            <a:spLocks noGrp="1"/>
          </p:cNvSpPr>
          <p:nvPr>
            <p:ph type="body" sz="quarter" idx="14"/>
          </p:nvPr>
        </p:nvSpPr>
        <p:spPr>
          <a:xfrm>
            <a:off x="6433384" y="1800000"/>
            <a:ext cx="542212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54C0AC56-A4E4-C6A4-268B-59D1CE3D2EC9}"/>
              </a:ext>
            </a:extLst>
          </p:cNvPr>
          <p:cNvSpPr>
            <a:spLocks noGrp="1"/>
          </p:cNvSpPr>
          <p:nvPr>
            <p:ph type="title"/>
          </p:nvPr>
        </p:nvSpPr>
        <p:spPr/>
        <p:txBody>
          <a:bodyPr/>
          <a:lstStyle/>
          <a:p>
            <a:r>
              <a:rPr lang="en-GB"/>
              <a:t>Click to edit Master title style</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310678CE-D5CB-98D6-BE1E-FCC79D2E75DE}"/>
              </a:ext>
            </a:extLst>
          </p:cNvPr>
          <p:cNvPicPr>
            <a:picLocks noChangeAspect="1"/>
          </p:cNvPicPr>
          <p:nvPr userDrawn="1"/>
        </p:nvPicPr>
        <p:blipFill>
          <a:blip r:embed="rId2"/>
          <a:stretch>
            <a:fillRect/>
          </a:stretch>
        </p:blipFill>
        <p:spPr>
          <a:xfrm>
            <a:off x="339318" y="6392402"/>
            <a:ext cx="935987" cy="127486"/>
          </a:xfrm>
          <a:prstGeom prst="rect">
            <a:avLst/>
          </a:prstGeom>
        </p:spPr>
      </p:pic>
    </p:spTree>
    <p:extLst>
      <p:ext uri="{BB962C8B-B14F-4D97-AF65-F5344CB8AC3E}">
        <p14:creationId xmlns:p14="http://schemas.microsoft.com/office/powerpoint/2010/main" val="14541699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imark Max vs Min">
    <p:bg>
      <p:bgPr>
        <a:solidFill>
          <a:schemeClr val="accent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AAEEE-C6A1-42C5-2C90-A9A53B7570B0}"/>
              </a:ext>
            </a:extLst>
          </p:cNvPr>
          <p:cNvSpPr/>
          <p:nvPr userDrawn="1"/>
        </p:nvSpPr>
        <p:spPr>
          <a:xfrm>
            <a:off x="6095484" y="0"/>
            <a:ext cx="6096516"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solidFill>
                <a:schemeClr val="tx1"/>
              </a:solidFill>
            </a:endParaRPr>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85E65CD-AEFC-0A45-BE81-E1F07DEDBFB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6433384" y="558000"/>
            <a:ext cx="5422619" cy="350352"/>
          </a:xfrm>
        </p:spPr>
        <p:txBody>
          <a:bodyPr/>
          <a:lstStyle>
            <a:lvl1pPr marL="0" indent="0" algn="l">
              <a:lnSpc>
                <a:spcPct val="80000"/>
              </a:lnSpc>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on one line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334964" y="1800000"/>
            <a:ext cx="5422120" cy="1488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8">
            <a:extLst>
              <a:ext uri="{FF2B5EF4-FFF2-40B4-BE49-F238E27FC236}">
                <a16:creationId xmlns:a16="http://schemas.microsoft.com/office/drawing/2014/main" id="{A50F338D-EF7C-3BBC-C5BF-1D097C1B1873}"/>
              </a:ext>
            </a:extLst>
          </p:cNvPr>
          <p:cNvSpPr>
            <a:spLocks noGrp="1"/>
          </p:cNvSpPr>
          <p:nvPr>
            <p:ph type="body" sz="quarter" idx="14"/>
          </p:nvPr>
        </p:nvSpPr>
        <p:spPr>
          <a:xfrm>
            <a:off x="6433384" y="1800000"/>
            <a:ext cx="542212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54C0AC56-A4E4-C6A4-268B-59D1CE3D2EC9}"/>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pic>
        <p:nvPicPr>
          <p:cNvPr id="2" name="Picture 1" descr="A white letter on a black background&#10;&#10;Description automatically generated">
            <a:extLst>
              <a:ext uri="{FF2B5EF4-FFF2-40B4-BE49-F238E27FC236}">
                <a16:creationId xmlns:a16="http://schemas.microsoft.com/office/drawing/2014/main" id="{FE75DD36-25F6-B75E-FDA6-20B71F708554}"/>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27015007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rimark Max vs Min">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AAEEE-C6A1-42C5-2C90-A9A53B7570B0}"/>
              </a:ext>
            </a:extLst>
          </p:cNvPr>
          <p:cNvSpPr/>
          <p:nvPr userDrawn="1"/>
        </p:nvSpPr>
        <p:spPr>
          <a:xfrm>
            <a:off x="6095484" y="0"/>
            <a:ext cx="6096516" cy="685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solidFill>
                <a:schemeClr val="tx1"/>
              </a:solidFill>
            </a:endParaRPr>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85E65CD-AEFC-0A45-BE81-E1F07DEDBFB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6433384" y="558000"/>
            <a:ext cx="5422619" cy="350352"/>
          </a:xfrm>
        </p:spPr>
        <p:txBody>
          <a:bodyPr/>
          <a:lstStyle>
            <a:lvl1pPr marL="0" indent="0" algn="l">
              <a:lnSpc>
                <a:spcPct val="80000"/>
              </a:lnSpc>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on one line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334964" y="1800000"/>
            <a:ext cx="542212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8">
            <a:extLst>
              <a:ext uri="{FF2B5EF4-FFF2-40B4-BE49-F238E27FC236}">
                <a16:creationId xmlns:a16="http://schemas.microsoft.com/office/drawing/2014/main" id="{A50F338D-EF7C-3BBC-C5BF-1D097C1B1873}"/>
              </a:ext>
            </a:extLst>
          </p:cNvPr>
          <p:cNvSpPr>
            <a:spLocks noGrp="1"/>
          </p:cNvSpPr>
          <p:nvPr>
            <p:ph type="body" sz="quarter" idx="14"/>
          </p:nvPr>
        </p:nvSpPr>
        <p:spPr>
          <a:xfrm>
            <a:off x="6433384" y="1800000"/>
            <a:ext cx="542212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54C0AC56-A4E4-C6A4-268B-59D1CE3D2EC9}"/>
              </a:ext>
            </a:extLst>
          </p:cNvPr>
          <p:cNvSpPr>
            <a:spLocks noGrp="1"/>
          </p:cNvSpPr>
          <p:nvPr>
            <p:ph type="title"/>
          </p:nvPr>
        </p:nvSpPr>
        <p:spPr/>
        <p:txBody>
          <a:bodyPr/>
          <a:lstStyle/>
          <a:p>
            <a:r>
              <a:rPr lang="en-GB"/>
              <a:t>Click to edit Master title style</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AB491FB7-116B-7A52-132D-B826FC726B50}"/>
              </a:ext>
            </a:extLst>
          </p:cNvPr>
          <p:cNvPicPr>
            <a:picLocks noChangeAspect="1"/>
          </p:cNvPicPr>
          <p:nvPr userDrawn="1"/>
        </p:nvPicPr>
        <p:blipFill>
          <a:blip r:embed="rId2"/>
          <a:stretch>
            <a:fillRect/>
          </a:stretch>
        </p:blipFill>
        <p:spPr>
          <a:xfrm>
            <a:off x="339318" y="6392402"/>
            <a:ext cx="935987" cy="127486"/>
          </a:xfrm>
          <a:prstGeom prst="rect">
            <a:avLst/>
          </a:prstGeom>
        </p:spPr>
      </p:pic>
    </p:spTree>
    <p:extLst>
      <p:ext uri="{BB962C8B-B14F-4D97-AF65-F5344CB8AC3E}">
        <p14:creationId xmlns:p14="http://schemas.microsoft.com/office/powerpoint/2010/main" val="5451621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imark Copy on Blue + Image">
    <p:bg>
      <p:bgRef idx="1001">
        <a:schemeClr val="bg1"/>
      </p:bgRef>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A76F884-99C9-9C9F-D1F4-BD6CC780D96D}"/>
              </a:ext>
            </a:extLst>
          </p:cNvPr>
          <p:cNvSpPr/>
          <p:nvPr userDrawn="1"/>
        </p:nvSpPr>
        <p:spPr>
          <a:xfrm>
            <a:off x="334964" y="1800000"/>
            <a:ext cx="5591832" cy="4400775"/>
          </a:xfrm>
          <a:prstGeom prst="roundRect">
            <a:avLst>
              <a:gd name="adj" fmla="val 504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5">
            <a:extLst>
              <a:ext uri="{FF2B5EF4-FFF2-40B4-BE49-F238E27FC236}">
                <a16:creationId xmlns:a16="http://schemas.microsoft.com/office/drawing/2014/main" id="{6FA7278B-CD6D-71CC-7A53-86984BA0096C}"/>
              </a:ext>
            </a:extLst>
          </p:cNvPr>
          <p:cNvSpPr>
            <a:spLocks noGrp="1"/>
          </p:cNvSpPr>
          <p:nvPr>
            <p:ph type="pic" sz="quarter" idx="12" hasCustomPrompt="1"/>
          </p:nvPr>
        </p:nvSpPr>
        <p:spPr>
          <a:xfrm>
            <a:off x="6255839" y="339962"/>
            <a:ext cx="5596308" cy="5860813"/>
          </a:xfrm>
          <a:prstGeom prst="roundRect">
            <a:avLst>
              <a:gd name="adj" fmla="val 3924"/>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A9112E5E-9F1C-904D-97F9-3BA13BACC866}"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p:nvPr>
        </p:nvSpPr>
        <p:spPr>
          <a:xfrm>
            <a:off x="334965" y="1080000"/>
            <a:ext cx="559234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73364" y="2135920"/>
            <a:ext cx="4905676" cy="14881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5591832" cy="350352"/>
          </a:xfrm>
        </p:spPr>
        <p:txBody>
          <a:bodyPr anchor="t" anchorCtr="0"/>
          <a:lstStyle>
            <a:lvl1pPr algn="l">
              <a:defRPr sz="2800"/>
            </a:lvl1pPr>
          </a:lstStyle>
          <a:p>
            <a:r>
              <a:rPr lang="en-GB"/>
              <a:t>Title on one line</a:t>
            </a:r>
            <a:endParaRPr lang="en-US"/>
          </a:p>
        </p:txBody>
      </p:sp>
      <p:pic>
        <p:nvPicPr>
          <p:cNvPr id="6" name="Picture 5" descr="A blue letter on a black background&#10;&#10;Description automatically generated">
            <a:extLst>
              <a:ext uri="{FF2B5EF4-FFF2-40B4-BE49-F238E27FC236}">
                <a16:creationId xmlns:a16="http://schemas.microsoft.com/office/drawing/2014/main" id="{C580CA54-E67B-7B9F-F4A4-CB22FA01B915}"/>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32323094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userDrawn="1">
          <p15:clr>
            <a:srgbClr val="FBAE40"/>
          </p15:clr>
        </p15:guide>
        <p15:guide id="2" pos="3840" userDrawn="1">
          <p15:clr>
            <a:srgbClr val="FBAE40"/>
          </p15:clr>
        </p15:guide>
        <p15:guide id="3" pos="7446" userDrawn="1">
          <p15:clr>
            <a:srgbClr val="FBAE40"/>
          </p15:clr>
        </p15:guide>
        <p15:guide id="4" pos="211" userDrawn="1">
          <p15:clr>
            <a:srgbClr val="FBAE40"/>
          </p15:clr>
        </p15:guide>
        <p15:guide id="5" orient="horz" pos="232" userDrawn="1">
          <p15:clr>
            <a:srgbClr val="FBAE40"/>
          </p15:clr>
        </p15:guide>
        <p15:guide id="6" orient="horz" pos="346" userDrawn="1">
          <p15:clr>
            <a:srgbClr val="FBAE40"/>
          </p15:clr>
        </p15:guide>
        <p15:guide id="7" pos="3885" userDrawn="1">
          <p15:clr>
            <a:srgbClr val="FBAE40"/>
          </p15:clr>
        </p15:guide>
        <p15:guide id="8" orient="horz" pos="216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imark Copy on Blue + 3 Image Cluster">
    <p:bg>
      <p:bgRef idx="1001">
        <a:schemeClr val="bg1"/>
      </p:bgRef>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A76F884-99C9-9C9F-D1F4-BD6CC780D96D}"/>
              </a:ext>
            </a:extLst>
          </p:cNvPr>
          <p:cNvSpPr/>
          <p:nvPr userDrawn="1"/>
        </p:nvSpPr>
        <p:spPr>
          <a:xfrm>
            <a:off x="334964" y="1800000"/>
            <a:ext cx="5591832" cy="4400775"/>
          </a:xfrm>
          <a:prstGeom prst="roundRect">
            <a:avLst>
              <a:gd name="adj" fmla="val 504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5">
            <a:extLst>
              <a:ext uri="{FF2B5EF4-FFF2-40B4-BE49-F238E27FC236}">
                <a16:creationId xmlns:a16="http://schemas.microsoft.com/office/drawing/2014/main" id="{6FA7278B-CD6D-71CC-7A53-86984BA0096C}"/>
              </a:ext>
            </a:extLst>
          </p:cNvPr>
          <p:cNvSpPr>
            <a:spLocks noGrp="1"/>
          </p:cNvSpPr>
          <p:nvPr>
            <p:ph type="pic" sz="quarter" idx="12" hasCustomPrompt="1"/>
          </p:nvPr>
        </p:nvSpPr>
        <p:spPr>
          <a:xfrm>
            <a:off x="6255839" y="339962"/>
            <a:ext cx="5596308" cy="3392149"/>
          </a:xfrm>
          <a:prstGeom prst="roundRect">
            <a:avLst>
              <a:gd name="adj" fmla="val 3924"/>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3F2E604-C662-004C-8C6C-4C1BAE0B4C5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559234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73364" y="2135920"/>
            <a:ext cx="4905676" cy="14881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5591832" cy="350352"/>
          </a:xfrm>
        </p:spPr>
        <p:txBody>
          <a:bodyPr anchor="t" anchorCtr="0"/>
          <a:lstStyle>
            <a:lvl1pPr algn="l">
              <a:defRPr sz="2800"/>
            </a:lvl1pPr>
          </a:lstStyle>
          <a:p>
            <a:r>
              <a:rPr lang="en-GB"/>
              <a:t>Title on one line</a:t>
            </a:r>
            <a:endParaRPr lang="en-US"/>
          </a:p>
        </p:txBody>
      </p:sp>
      <p:sp>
        <p:nvSpPr>
          <p:cNvPr id="3" name="Picture Placeholder 15">
            <a:extLst>
              <a:ext uri="{FF2B5EF4-FFF2-40B4-BE49-F238E27FC236}">
                <a16:creationId xmlns:a16="http://schemas.microsoft.com/office/drawing/2014/main" id="{F8750AC0-AF73-3263-D255-B803AB1331E1}"/>
              </a:ext>
            </a:extLst>
          </p:cNvPr>
          <p:cNvSpPr>
            <a:spLocks noGrp="1"/>
          </p:cNvSpPr>
          <p:nvPr>
            <p:ph type="pic" sz="quarter" idx="14" hasCustomPrompt="1"/>
          </p:nvPr>
        </p:nvSpPr>
        <p:spPr>
          <a:xfrm>
            <a:off x="6255324" y="3910287"/>
            <a:ext cx="2714070" cy="2290488"/>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7" name="Picture Placeholder 15">
            <a:extLst>
              <a:ext uri="{FF2B5EF4-FFF2-40B4-BE49-F238E27FC236}">
                <a16:creationId xmlns:a16="http://schemas.microsoft.com/office/drawing/2014/main" id="{A6C24C7F-63FD-A279-86B3-A83D4D36FD72}"/>
              </a:ext>
            </a:extLst>
          </p:cNvPr>
          <p:cNvSpPr>
            <a:spLocks noGrp="1"/>
          </p:cNvSpPr>
          <p:nvPr>
            <p:ph type="pic" sz="quarter" idx="15" hasCustomPrompt="1"/>
          </p:nvPr>
        </p:nvSpPr>
        <p:spPr>
          <a:xfrm>
            <a:off x="9138077" y="3910287"/>
            <a:ext cx="2714070" cy="2290488"/>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pic>
        <p:nvPicPr>
          <p:cNvPr id="4" name="Picture 3" descr="A blue letter on a black background&#10;&#10;Description automatically generated">
            <a:extLst>
              <a:ext uri="{FF2B5EF4-FFF2-40B4-BE49-F238E27FC236}">
                <a16:creationId xmlns:a16="http://schemas.microsoft.com/office/drawing/2014/main" id="{ED6E98C2-862E-3727-9B0B-12B5782F5266}"/>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35704421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imark Copy + Image">
    <p:bg>
      <p:bgRef idx="1001">
        <a:schemeClr val="bg1"/>
      </p:bgRef>
    </p:bg>
    <p:spTree>
      <p:nvGrpSpPr>
        <p:cNvPr id="1" name=""/>
        <p:cNvGrpSpPr/>
        <p:nvPr/>
      </p:nvGrpSpPr>
      <p:grpSpPr>
        <a:xfrm>
          <a:off x="0" y="0"/>
          <a:ext cx="0" cy="0"/>
          <a:chOff x="0" y="0"/>
          <a:chExt cx="0" cy="0"/>
        </a:xfrm>
      </p:grpSpPr>
      <p:sp>
        <p:nvSpPr>
          <p:cNvPr id="12" name="Picture Placeholder 15">
            <a:extLst>
              <a:ext uri="{FF2B5EF4-FFF2-40B4-BE49-F238E27FC236}">
                <a16:creationId xmlns:a16="http://schemas.microsoft.com/office/drawing/2014/main" id="{6FA7278B-CD6D-71CC-7A53-86984BA0096C}"/>
              </a:ext>
            </a:extLst>
          </p:cNvPr>
          <p:cNvSpPr>
            <a:spLocks noGrp="1"/>
          </p:cNvSpPr>
          <p:nvPr>
            <p:ph type="pic" sz="quarter" idx="12" hasCustomPrompt="1"/>
          </p:nvPr>
        </p:nvSpPr>
        <p:spPr>
          <a:xfrm>
            <a:off x="6255839" y="339962"/>
            <a:ext cx="5596308" cy="5860813"/>
          </a:xfrm>
          <a:prstGeom prst="roundRect">
            <a:avLst>
              <a:gd name="adj" fmla="val 3924"/>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85E65CD-AEFC-0A45-BE81-E1F07DEDBFB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559234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334964" y="1800000"/>
            <a:ext cx="5591832"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5591832" cy="350352"/>
          </a:xfrm>
        </p:spPr>
        <p:txBody>
          <a:bodyPr anchor="t" anchorCtr="0"/>
          <a:lstStyle>
            <a:lvl1pPr algn="l">
              <a:defRPr sz="2800"/>
            </a:lvl1pPr>
          </a:lstStyle>
          <a:p>
            <a:r>
              <a:rPr lang="en-GB"/>
              <a:t>Title on one line</a:t>
            </a:r>
            <a:endParaRPr lang="en-US"/>
          </a:p>
        </p:txBody>
      </p:sp>
      <p:pic>
        <p:nvPicPr>
          <p:cNvPr id="3" name="Picture 2" descr="A blue letter on a black background&#10;&#10;Description automatically generated">
            <a:extLst>
              <a:ext uri="{FF2B5EF4-FFF2-40B4-BE49-F238E27FC236}">
                <a16:creationId xmlns:a16="http://schemas.microsoft.com/office/drawing/2014/main" id="{9B94049B-15C7-EA6C-91CD-E00C4A72F572}"/>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5165153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imark Copy + 3 Image Cluster">
    <p:bg>
      <p:bgRef idx="1001">
        <a:schemeClr val="bg1"/>
      </p:bgRef>
    </p:bg>
    <p:spTree>
      <p:nvGrpSpPr>
        <p:cNvPr id="1" name=""/>
        <p:cNvGrpSpPr/>
        <p:nvPr/>
      </p:nvGrpSpPr>
      <p:grpSpPr>
        <a:xfrm>
          <a:off x="0" y="0"/>
          <a:ext cx="0" cy="0"/>
          <a:chOff x="0" y="0"/>
          <a:chExt cx="0" cy="0"/>
        </a:xfrm>
      </p:grpSpPr>
      <p:sp>
        <p:nvSpPr>
          <p:cNvPr id="12" name="Picture Placeholder 15">
            <a:extLst>
              <a:ext uri="{FF2B5EF4-FFF2-40B4-BE49-F238E27FC236}">
                <a16:creationId xmlns:a16="http://schemas.microsoft.com/office/drawing/2014/main" id="{6FA7278B-CD6D-71CC-7A53-86984BA0096C}"/>
              </a:ext>
            </a:extLst>
          </p:cNvPr>
          <p:cNvSpPr>
            <a:spLocks noGrp="1"/>
          </p:cNvSpPr>
          <p:nvPr>
            <p:ph type="pic" sz="quarter" idx="12" hasCustomPrompt="1"/>
          </p:nvPr>
        </p:nvSpPr>
        <p:spPr>
          <a:xfrm>
            <a:off x="6255839" y="339962"/>
            <a:ext cx="5596308" cy="3392149"/>
          </a:xfrm>
          <a:prstGeom prst="roundRect">
            <a:avLst>
              <a:gd name="adj" fmla="val 3924"/>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28CD89DA-BA85-604D-B9AB-407E7C45CE2E}"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559234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334964" y="1800000"/>
            <a:ext cx="5591832"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5591832" cy="350352"/>
          </a:xfrm>
        </p:spPr>
        <p:txBody>
          <a:bodyPr anchor="t" anchorCtr="0"/>
          <a:lstStyle>
            <a:lvl1pPr algn="l">
              <a:defRPr sz="2800"/>
            </a:lvl1pPr>
          </a:lstStyle>
          <a:p>
            <a:r>
              <a:rPr lang="en-GB"/>
              <a:t>Title on one line</a:t>
            </a:r>
            <a:endParaRPr lang="en-US"/>
          </a:p>
        </p:txBody>
      </p:sp>
      <p:sp>
        <p:nvSpPr>
          <p:cNvPr id="3" name="Picture Placeholder 15">
            <a:extLst>
              <a:ext uri="{FF2B5EF4-FFF2-40B4-BE49-F238E27FC236}">
                <a16:creationId xmlns:a16="http://schemas.microsoft.com/office/drawing/2014/main" id="{F8750AC0-AF73-3263-D255-B803AB1331E1}"/>
              </a:ext>
            </a:extLst>
          </p:cNvPr>
          <p:cNvSpPr>
            <a:spLocks noGrp="1"/>
          </p:cNvSpPr>
          <p:nvPr>
            <p:ph type="pic" sz="quarter" idx="14" hasCustomPrompt="1"/>
          </p:nvPr>
        </p:nvSpPr>
        <p:spPr>
          <a:xfrm>
            <a:off x="6255324" y="3910287"/>
            <a:ext cx="2714070" cy="2290488"/>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7" name="Picture Placeholder 15">
            <a:extLst>
              <a:ext uri="{FF2B5EF4-FFF2-40B4-BE49-F238E27FC236}">
                <a16:creationId xmlns:a16="http://schemas.microsoft.com/office/drawing/2014/main" id="{A6C24C7F-63FD-A279-86B3-A83D4D36FD72}"/>
              </a:ext>
            </a:extLst>
          </p:cNvPr>
          <p:cNvSpPr>
            <a:spLocks noGrp="1"/>
          </p:cNvSpPr>
          <p:nvPr>
            <p:ph type="pic" sz="quarter" idx="15" hasCustomPrompt="1"/>
          </p:nvPr>
        </p:nvSpPr>
        <p:spPr>
          <a:xfrm>
            <a:off x="9138077" y="3910287"/>
            <a:ext cx="2714070" cy="2290488"/>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pic>
        <p:nvPicPr>
          <p:cNvPr id="4" name="Picture 3" descr="A blue letter on a black background&#10;&#10;Description automatically generated">
            <a:extLst>
              <a:ext uri="{FF2B5EF4-FFF2-40B4-BE49-F238E27FC236}">
                <a16:creationId xmlns:a16="http://schemas.microsoft.com/office/drawing/2014/main" id="{7DC45D8D-A9BF-3C66-8FDE-958660322EB6}"/>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9178646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imark Copy + 6 Image Cluster">
    <p:bg>
      <p:bgRef idx="1001">
        <a:schemeClr val="bg1"/>
      </p:bgRef>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3DD133E9-0FA8-BC45-9E15-0374546759A8}"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559234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334964" y="1800000"/>
            <a:ext cx="5591832"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5591832" cy="350352"/>
          </a:xfrm>
        </p:spPr>
        <p:txBody>
          <a:bodyPr anchor="t" anchorCtr="0"/>
          <a:lstStyle>
            <a:lvl1pPr algn="l">
              <a:defRPr sz="2800"/>
            </a:lvl1pPr>
          </a:lstStyle>
          <a:p>
            <a:r>
              <a:rPr lang="en-GB"/>
              <a:t>Title on one line</a:t>
            </a:r>
            <a:endParaRPr lang="en-US"/>
          </a:p>
        </p:txBody>
      </p:sp>
      <p:sp>
        <p:nvSpPr>
          <p:cNvPr id="3" name="Picture Placeholder 15">
            <a:extLst>
              <a:ext uri="{FF2B5EF4-FFF2-40B4-BE49-F238E27FC236}">
                <a16:creationId xmlns:a16="http://schemas.microsoft.com/office/drawing/2014/main" id="{F8750AC0-AF73-3263-D255-B803AB1331E1}"/>
              </a:ext>
            </a:extLst>
          </p:cNvPr>
          <p:cNvSpPr>
            <a:spLocks noGrp="1"/>
          </p:cNvSpPr>
          <p:nvPr>
            <p:ph type="pic" sz="quarter" idx="14" hasCustomPrompt="1"/>
          </p:nvPr>
        </p:nvSpPr>
        <p:spPr>
          <a:xfrm>
            <a:off x="6255324" y="339962"/>
            <a:ext cx="2714070" cy="1840804"/>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7" name="Picture Placeholder 15">
            <a:extLst>
              <a:ext uri="{FF2B5EF4-FFF2-40B4-BE49-F238E27FC236}">
                <a16:creationId xmlns:a16="http://schemas.microsoft.com/office/drawing/2014/main" id="{A6C24C7F-63FD-A279-86B3-A83D4D36FD72}"/>
              </a:ext>
            </a:extLst>
          </p:cNvPr>
          <p:cNvSpPr>
            <a:spLocks noGrp="1"/>
          </p:cNvSpPr>
          <p:nvPr>
            <p:ph type="pic" sz="quarter" idx="15" hasCustomPrompt="1"/>
          </p:nvPr>
        </p:nvSpPr>
        <p:spPr>
          <a:xfrm>
            <a:off x="9138077" y="339962"/>
            <a:ext cx="2714070" cy="1840804"/>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11" name="Picture Placeholder 15">
            <a:extLst>
              <a:ext uri="{FF2B5EF4-FFF2-40B4-BE49-F238E27FC236}">
                <a16:creationId xmlns:a16="http://schemas.microsoft.com/office/drawing/2014/main" id="{8F18BFD6-6DFF-906E-1D0D-2DBFBC34CFF9}"/>
              </a:ext>
            </a:extLst>
          </p:cNvPr>
          <p:cNvSpPr>
            <a:spLocks noGrp="1"/>
          </p:cNvSpPr>
          <p:nvPr>
            <p:ph type="pic" sz="quarter" idx="16" hasCustomPrompt="1"/>
          </p:nvPr>
        </p:nvSpPr>
        <p:spPr>
          <a:xfrm>
            <a:off x="6255324" y="2349966"/>
            <a:ext cx="2714070" cy="1840804"/>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12" name="Picture Placeholder 15">
            <a:extLst>
              <a:ext uri="{FF2B5EF4-FFF2-40B4-BE49-F238E27FC236}">
                <a16:creationId xmlns:a16="http://schemas.microsoft.com/office/drawing/2014/main" id="{CE90ABDA-C540-0BE5-5658-7FD1FFDB33CC}"/>
              </a:ext>
            </a:extLst>
          </p:cNvPr>
          <p:cNvSpPr>
            <a:spLocks noGrp="1"/>
          </p:cNvSpPr>
          <p:nvPr>
            <p:ph type="pic" sz="quarter" idx="17" hasCustomPrompt="1"/>
          </p:nvPr>
        </p:nvSpPr>
        <p:spPr>
          <a:xfrm>
            <a:off x="9138077" y="2349966"/>
            <a:ext cx="2714070" cy="1840804"/>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13" name="Picture Placeholder 15">
            <a:extLst>
              <a:ext uri="{FF2B5EF4-FFF2-40B4-BE49-F238E27FC236}">
                <a16:creationId xmlns:a16="http://schemas.microsoft.com/office/drawing/2014/main" id="{AAE6C49D-47A6-BE5F-1CBD-978A544E96DE}"/>
              </a:ext>
            </a:extLst>
          </p:cNvPr>
          <p:cNvSpPr>
            <a:spLocks noGrp="1"/>
          </p:cNvSpPr>
          <p:nvPr>
            <p:ph type="pic" sz="quarter" idx="18" hasCustomPrompt="1"/>
          </p:nvPr>
        </p:nvSpPr>
        <p:spPr>
          <a:xfrm>
            <a:off x="6255324" y="4359971"/>
            <a:ext cx="2714070" cy="1840804"/>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14" name="Picture Placeholder 15">
            <a:extLst>
              <a:ext uri="{FF2B5EF4-FFF2-40B4-BE49-F238E27FC236}">
                <a16:creationId xmlns:a16="http://schemas.microsoft.com/office/drawing/2014/main" id="{4467B57C-3049-7255-0061-127589229C5C}"/>
              </a:ext>
            </a:extLst>
          </p:cNvPr>
          <p:cNvSpPr>
            <a:spLocks noGrp="1"/>
          </p:cNvSpPr>
          <p:nvPr>
            <p:ph type="pic" sz="quarter" idx="19" hasCustomPrompt="1"/>
          </p:nvPr>
        </p:nvSpPr>
        <p:spPr>
          <a:xfrm>
            <a:off x="9138077" y="4359971"/>
            <a:ext cx="2714070" cy="1840804"/>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pic>
        <p:nvPicPr>
          <p:cNvPr id="4" name="Picture 3" descr="A blue letter on a black background&#10;&#10;Description automatically generated">
            <a:extLst>
              <a:ext uri="{FF2B5EF4-FFF2-40B4-BE49-F238E27FC236}">
                <a16:creationId xmlns:a16="http://schemas.microsoft.com/office/drawing/2014/main" id="{094CAF4B-AEE8-90CE-05F3-BDCED776F849}"/>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6133220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imark Title + 6 Images">
    <p:bg>
      <p:bgRef idx="1001">
        <a:schemeClr val="bg1"/>
      </p:bgRef>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
        <p:nvSpPr>
          <p:cNvPr id="3" name="Picture Placeholder 15">
            <a:extLst>
              <a:ext uri="{FF2B5EF4-FFF2-40B4-BE49-F238E27FC236}">
                <a16:creationId xmlns:a16="http://schemas.microsoft.com/office/drawing/2014/main" id="{F8750AC0-AF73-3263-D255-B803AB1331E1}"/>
              </a:ext>
            </a:extLst>
          </p:cNvPr>
          <p:cNvSpPr>
            <a:spLocks noGrp="1"/>
          </p:cNvSpPr>
          <p:nvPr>
            <p:ph type="pic" sz="quarter" idx="14" hasCustomPrompt="1"/>
          </p:nvPr>
        </p:nvSpPr>
        <p:spPr>
          <a:xfrm>
            <a:off x="334963" y="1810799"/>
            <a:ext cx="3726089" cy="2102502"/>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7" name="Picture Placeholder 15">
            <a:extLst>
              <a:ext uri="{FF2B5EF4-FFF2-40B4-BE49-F238E27FC236}">
                <a16:creationId xmlns:a16="http://schemas.microsoft.com/office/drawing/2014/main" id="{A6C24C7F-63FD-A279-86B3-A83D4D36FD72}"/>
              </a:ext>
            </a:extLst>
          </p:cNvPr>
          <p:cNvSpPr>
            <a:spLocks noGrp="1"/>
          </p:cNvSpPr>
          <p:nvPr>
            <p:ph type="pic" sz="quarter" idx="15" hasCustomPrompt="1"/>
          </p:nvPr>
        </p:nvSpPr>
        <p:spPr>
          <a:xfrm>
            <a:off x="4223077" y="1810799"/>
            <a:ext cx="3726089" cy="2102502"/>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11" name="Picture Placeholder 15">
            <a:extLst>
              <a:ext uri="{FF2B5EF4-FFF2-40B4-BE49-F238E27FC236}">
                <a16:creationId xmlns:a16="http://schemas.microsoft.com/office/drawing/2014/main" id="{8F18BFD6-6DFF-906E-1D0D-2DBFBC34CFF9}"/>
              </a:ext>
            </a:extLst>
          </p:cNvPr>
          <p:cNvSpPr>
            <a:spLocks noGrp="1"/>
          </p:cNvSpPr>
          <p:nvPr>
            <p:ph type="pic" sz="quarter" idx="16" hasCustomPrompt="1"/>
          </p:nvPr>
        </p:nvSpPr>
        <p:spPr>
          <a:xfrm>
            <a:off x="8118367" y="1810799"/>
            <a:ext cx="3726089" cy="2102502"/>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12" name="Picture Placeholder 15">
            <a:extLst>
              <a:ext uri="{FF2B5EF4-FFF2-40B4-BE49-F238E27FC236}">
                <a16:creationId xmlns:a16="http://schemas.microsoft.com/office/drawing/2014/main" id="{CE90ABDA-C540-0BE5-5658-7FD1FFDB33CC}"/>
              </a:ext>
            </a:extLst>
          </p:cNvPr>
          <p:cNvSpPr>
            <a:spLocks noGrp="1"/>
          </p:cNvSpPr>
          <p:nvPr>
            <p:ph type="pic" sz="quarter" idx="17" hasCustomPrompt="1"/>
          </p:nvPr>
        </p:nvSpPr>
        <p:spPr>
          <a:xfrm>
            <a:off x="334962" y="4087901"/>
            <a:ext cx="3726089" cy="2104744"/>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13" name="Picture Placeholder 15">
            <a:extLst>
              <a:ext uri="{FF2B5EF4-FFF2-40B4-BE49-F238E27FC236}">
                <a16:creationId xmlns:a16="http://schemas.microsoft.com/office/drawing/2014/main" id="{AAE6C49D-47A6-BE5F-1CBD-978A544E96DE}"/>
              </a:ext>
            </a:extLst>
          </p:cNvPr>
          <p:cNvSpPr>
            <a:spLocks noGrp="1"/>
          </p:cNvSpPr>
          <p:nvPr>
            <p:ph type="pic" sz="quarter" idx="18" hasCustomPrompt="1"/>
          </p:nvPr>
        </p:nvSpPr>
        <p:spPr>
          <a:xfrm>
            <a:off x="4224787" y="4087901"/>
            <a:ext cx="3726089" cy="2104744"/>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14" name="Picture Placeholder 15">
            <a:extLst>
              <a:ext uri="{FF2B5EF4-FFF2-40B4-BE49-F238E27FC236}">
                <a16:creationId xmlns:a16="http://schemas.microsoft.com/office/drawing/2014/main" id="{4467B57C-3049-7255-0061-127589229C5C}"/>
              </a:ext>
            </a:extLst>
          </p:cNvPr>
          <p:cNvSpPr>
            <a:spLocks noGrp="1"/>
          </p:cNvSpPr>
          <p:nvPr>
            <p:ph type="pic" sz="quarter" idx="19" hasCustomPrompt="1"/>
          </p:nvPr>
        </p:nvSpPr>
        <p:spPr>
          <a:xfrm>
            <a:off x="8118367" y="4087901"/>
            <a:ext cx="3726089" cy="2104744"/>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pic>
        <p:nvPicPr>
          <p:cNvPr id="4" name="Picture 3" descr="A blue letter on a black background&#10;&#10;Description automatically generated">
            <a:extLst>
              <a:ext uri="{FF2B5EF4-FFF2-40B4-BE49-F238E27FC236}">
                <a16:creationId xmlns:a16="http://schemas.microsoft.com/office/drawing/2014/main" id="{B247C07C-EFC1-C990-93B8-28E84A2A4F6B}"/>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29660982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imark Title + Images">
    <p:bg>
      <p:bgRef idx="1001">
        <a:schemeClr val="bg1"/>
      </p:bgRef>
    </p:bg>
    <p:spTree>
      <p:nvGrpSpPr>
        <p:cNvPr id="1" name=""/>
        <p:cNvGrpSpPr/>
        <p:nvPr/>
      </p:nvGrpSpPr>
      <p:grpSpPr>
        <a:xfrm>
          <a:off x="0" y="0"/>
          <a:ext cx="0" cy="0"/>
          <a:chOff x="0" y="0"/>
          <a:chExt cx="0" cy="0"/>
        </a:xfrm>
      </p:grpSpPr>
      <p:sp>
        <p:nvSpPr>
          <p:cNvPr id="4" name="Picture Placeholder 15">
            <a:extLst>
              <a:ext uri="{FF2B5EF4-FFF2-40B4-BE49-F238E27FC236}">
                <a16:creationId xmlns:a16="http://schemas.microsoft.com/office/drawing/2014/main" id="{B7CD5E99-A54F-9E81-6A8D-7E6176922707}"/>
              </a:ext>
            </a:extLst>
          </p:cNvPr>
          <p:cNvSpPr>
            <a:spLocks noGrp="1"/>
          </p:cNvSpPr>
          <p:nvPr>
            <p:ph type="pic" sz="quarter" idx="12" hasCustomPrompt="1"/>
          </p:nvPr>
        </p:nvSpPr>
        <p:spPr>
          <a:xfrm>
            <a:off x="334420" y="1810798"/>
            <a:ext cx="11517727" cy="4385003"/>
          </a:xfrm>
          <a:prstGeom prst="roundRect">
            <a:avLst>
              <a:gd name="adj" fmla="val 3924"/>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D6498B1-C2B1-8B40-B665-6440E4D630B7}"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pic>
        <p:nvPicPr>
          <p:cNvPr id="3" name="Picture 2" descr="A blue letter on a black background&#10;&#10;Description automatically generated">
            <a:extLst>
              <a:ext uri="{FF2B5EF4-FFF2-40B4-BE49-F238E27FC236}">
                <a16:creationId xmlns:a16="http://schemas.microsoft.com/office/drawing/2014/main" id="{B39656CF-911B-774A-5558-823469D29C5A}"/>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316741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imark Title + Image">
    <p:bg>
      <p:bgPr>
        <a:solidFill>
          <a:schemeClr val="accent6"/>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76582D4-D83D-9C58-9BA8-5BE955D44C87}"/>
              </a:ext>
            </a:extLst>
          </p:cNvPr>
          <p:cNvSpPr>
            <a:spLocks noGrp="1"/>
          </p:cNvSpPr>
          <p:nvPr>
            <p:ph type="pic" sz="quarter" idx="11" hasCustomPrompt="1"/>
          </p:nvPr>
        </p:nvSpPr>
        <p:spPr>
          <a:xfrm>
            <a:off x="6918690" y="0"/>
            <a:ext cx="527331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4" name="Title 1">
            <a:extLst>
              <a:ext uri="{FF2B5EF4-FFF2-40B4-BE49-F238E27FC236}">
                <a16:creationId xmlns:a16="http://schemas.microsoft.com/office/drawing/2014/main" id="{D0F6DCE2-DF4B-5431-9CF3-589B4078FD3F}"/>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tx1"/>
                </a:solidFill>
              </a:defRPr>
            </a:lvl1pPr>
          </a:lstStyle>
          <a:p>
            <a:r>
              <a:rPr lang="en-GB"/>
              <a:t>Title here over one, two or three lines</a:t>
            </a:r>
            <a:br>
              <a:rPr lang="en-GB"/>
            </a:br>
            <a:r>
              <a:rPr lang="en-GB"/>
              <a:t>if needed</a:t>
            </a:r>
            <a:endParaRPr lang="en-US"/>
          </a:p>
        </p:txBody>
      </p:sp>
      <p:sp>
        <p:nvSpPr>
          <p:cNvPr id="5" name="Subtitle 2">
            <a:extLst>
              <a:ext uri="{FF2B5EF4-FFF2-40B4-BE49-F238E27FC236}">
                <a16:creationId xmlns:a16="http://schemas.microsoft.com/office/drawing/2014/main" id="{FE53F2CE-6830-BE50-9A37-7186DCFD070B}"/>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15" name="Date Placeholder 3">
            <a:extLst>
              <a:ext uri="{FF2B5EF4-FFF2-40B4-BE49-F238E27FC236}">
                <a16:creationId xmlns:a16="http://schemas.microsoft.com/office/drawing/2014/main" id="{E67B4ABC-0C65-CABE-0A69-AF2674FB0CEE}"/>
              </a:ext>
            </a:extLst>
          </p:cNvPr>
          <p:cNvSpPr>
            <a:spLocks noGrp="1"/>
          </p:cNvSpPr>
          <p:nvPr>
            <p:ph type="dt" sz="half" idx="10"/>
          </p:nvPr>
        </p:nvSpPr>
        <p:spPr>
          <a:xfrm>
            <a:off x="339318" y="4718223"/>
            <a:ext cx="2520000" cy="276999"/>
          </a:xfrm>
        </p:spPr>
        <p:txBody>
          <a:bodyPr/>
          <a:lstStyle>
            <a:lvl1pPr algn="l">
              <a:defRPr sz="1800">
                <a:solidFill>
                  <a:schemeClr val="tx1"/>
                </a:solidFill>
              </a:defRPr>
            </a:lvl1pPr>
          </a:lstStyle>
          <a:p>
            <a:fld id="{5AE6DAB7-14F2-1944-980B-CC1BFCBBCF83}" type="datetime4">
              <a:rPr lang="en-GB" smtClean="0"/>
              <a:pPr/>
              <a:t>16 April 2026</a:t>
            </a:fld>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06B49A3-08CB-B92A-F3A0-F7CD2F5B7AEE}"/>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400406422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imark Split Copy on Blue + Image">
    <p:bg>
      <p:bgRef idx="1001">
        <a:schemeClr val="bg1"/>
      </p:bgRef>
    </p:bg>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B0CE57BC-1122-932E-021B-3DDAFF51EAFC}"/>
              </a:ext>
            </a:extLst>
          </p:cNvPr>
          <p:cNvSpPr>
            <a:spLocks noGrp="1"/>
          </p:cNvSpPr>
          <p:nvPr>
            <p:ph type="pic" sz="quarter" idx="11" hasCustomPrompt="1"/>
          </p:nvPr>
        </p:nvSpPr>
        <p:spPr>
          <a:xfrm>
            <a:off x="6089900" y="0"/>
            <a:ext cx="6102100" cy="6858000"/>
          </a:xfrm>
          <a:prstGeom prst="rect">
            <a:avLst/>
          </a:prstGeom>
          <a:solidFill>
            <a:schemeClr val="tx1">
              <a:lumMod val="75000"/>
              <a:lumOff val="25000"/>
            </a:schemeClr>
          </a:solidFill>
        </p:spPr>
        <p:txBody>
          <a:bodyPr anchor="ctr">
            <a:normAutofit/>
          </a:bodyPr>
          <a:lstStyle>
            <a:lvl1pPr marL="0" indent="0" algn="ctr">
              <a:buNone/>
              <a:defRPr sz="1400">
                <a:solidFill>
                  <a:schemeClr val="bg1"/>
                </a:solidFill>
              </a:defRPr>
            </a:lvl1pPr>
          </a:lstStyle>
          <a:p>
            <a:r>
              <a:rPr lang="en-GB"/>
              <a:t> </a:t>
            </a:r>
          </a:p>
        </p:txBody>
      </p:sp>
      <p:sp>
        <p:nvSpPr>
          <p:cNvPr id="7" name="Rectangle 6">
            <a:extLst>
              <a:ext uri="{FF2B5EF4-FFF2-40B4-BE49-F238E27FC236}">
                <a16:creationId xmlns:a16="http://schemas.microsoft.com/office/drawing/2014/main" id="{9E3D7FB6-963B-B466-1B44-F4D25C7626C8}"/>
              </a:ext>
            </a:extLst>
          </p:cNvPr>
          <p:cNvSpPr/>
          <p:nvPr userDrawn="1"/>
        </p:nvSpPr>
        <p:spPr>
          <a:xfrm>
            <a:off x="0"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ate Placeholder 3">
            <a:extLst>
              <a:ext uri="{FF2B5EF4-FFF2-40B4-BE49-F238E27FC236}">
                <a16:creationId xmlns:a16="http://schemas.microsoft.com/office/drawing/2014/main" id="{D0690CC2-6F2A-F230-BECD-8E27286C2C7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38844967-B1AF-E74F-9398-97F449EDD287}" type="datetime4">
              <a:rPr lang="en-GB" smtClean="0"/>
              <a:t>16 April 2026</a:t>
            </a:fld>
            <a:endParaRPr lang="en-US"/>
          </a:p>
        </p:txBody>
      </p:sp>
      <p:sp>
        <p:nvSpPr>
          <p:cNvPr id="9" name="Slide Number Placeholder 5">
            <a:extLst>
              <a:ext uri="{FF2B5EF4-FFF2-40B4-BE49-F238E27FC236}">
                <a16:creationId xmlns:a16="http://schemas.microsoft.com/office/drawing/2014/main" id="{AADA33CD-907A-9DA0-2943-79AF92CF8BB8}"/>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10" name="Subtitle 2">
            <a:extLst>
              <a:ext uri="{FF2B5EF4-FFF2-40B4-BE49-F238E27FC236}">
                <a16:creationId xmlns:a16="http://schemas.microsoft.com/office/drawing/2014/main" id="{4E7C70D3-C7D1-C163-F005-1342EE2996DD}"/>
              </a:ext>
            </a:extLst>
          </p:cNvPr>
          <p:cNvSpPr>
            <a:spLocks noGrp="1"/>
          </p:cNvSpPr>
          <p:nvPr>
            <p:ph type="subTitle" idx="1" hasCustomPrompt="1"/>
          </p:nvPr>
        </p:nvSpPr>
        <p:spPr>
          <a:xfrm>
            <a:off x="334965" y="1080000"/>
            <a:ext cx="559234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1" name="Text Placeholder 18">
            <a:extLst>
              <a:ext uri="{FF2B5EF4-FFF2-40B4-BE49-F238E27FC236}">
                <a16:creationId xmlns:a16="http://schemas.microsoft.com/office/drawing/2014/main" id="{40B06970-4FC0-FEA0-8CEE-8DD4472D1893}"/>
              </a:ext>
            </a:extLst>
          </p:cNvPr>
          <p:cNvSpPr>
            <a:spLocks noGrp="1"/>
          </p:cNvSpPr>
          <p:nvPr>
            <p:ph type="body" sz="quarter" idx="13"/>
          </p:nvPr>
        </p:nvSpPr>
        <p:spPr>
          <a:xfrm>
            <a:off x="334964" y="1800000"/>
            <a:ext cx="5591832"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itle 1">
            <a:extLst>
              <a:ext uri="{FF2B5EF4-FFF2-40B4-BE49-F238E27FC236}">
                <a16:creationId xmlns:a16="http://schemas.microsoft.com/office/drawing/2014/main" id="{E094859F-B29E-0D1D-7EBD-745F28716C88}"/>
              </a:ext>
            </a:extLst>
          </p:cNvPr>
          <p:cNvSpPr>
            <a:spLocks noGrp="1"/>
          </p:cNvSpPr>
          <p:nvPr>
            <p:ph type="ctrTitle" hasCustomPrompt="1"/>
          </p:nvPr>
        </p:nvSpPr>
        <p:spPr>
          <a:xfrm>
            <a:off x="334964" y="558000"/>
            <a:ext cx="5591832" cy="350352"/>
          </a:xfrm>
        </p:spPr>
        <p:txBody>
          <a:bodyPr anchor="t" anchorCtr="0"/>
          <a:lstStyle>
            <a:lvl1pPr algn="l">
              <a:defRPr sz="2800"/>
            </a:lvl1pPr>
          </a:lstStyle>
          <a:p>
            <a:r>
              <a:rPr lang="en-GB"/>
              <a:t>Title on one line</a:t>
            </a:r>
            <a:endParaRPr lang="en-US"/>
          </a:p>
        </p:txBody>
      </p:sp>
      <p:pic>
        <p:nvPicPr>
          <p:cNvPr id="4" name="Picture 3" descr="A blue letter on a black background&#10;&#10;Description automatically generated">
            <a:extLst>
              <a:ext uri="{FF2B5EF4-FFF2-40B4-BE49-F238E27FC236}">
                <a16:creationId xmlns:a16="http://schemas.microsoft.com/office/drawing/2014/main" id="{78FB2BB2-72F6-A193-7315-AEA4A36B0277}"/>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3802827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userDrawn="1">
          <p15:clr>
            <a:srgbClr val="FBAE40"/>
          </p15:clr>
        </p15:guide>
        <p15:guide id="2" pos="3840" userDrawn="1">
          <p15:clr>
            <a:srgbClr val="FBAE40"/>
          </p15:clr>
        </p15:guide>
        <p15:guide id="3" pos="7446" userDrawn="1">
          <p15:clr>
            <a:srgbClr val="FBAE40"/>
          </p15:clr>
        </p15:guide>
        <p15:guide id="4" pos="211" userDrawn="1">
          <p15:clr>
            <a:srgbClr val="FBAE40"/>
          </p15:clr>
        </p15:guide>
        <p15:guide id="5" orient="horz" pos="232" userDrawn="1">
          <p15:clr>
            <a:srgbClr val="FBAE40"/>
          </p15:clr>
        </p15:guide>
        <p15:guide id="6" orient="horz" pos="346" userDrawn="1">
          <p15:clr>
            <a:srgbClr val="FBAE40"/>
          </p15:clr>
        </p15:guide>
        <p15:guide id="7" pos="3885" userDrawn="1">
          <p15:clr>
            <a:srgbClr val="FBAE40"/>
          </p15:clr>
        </p15:guide>
        <p15:guide id="8" orient="horz" pos="216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imark Statement">
    <p:bg>
      <p:bgPr>
        <a:solidFill>
          <a:schemeClr val="bg2"/>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F06F0A08-541A-C246-B7DE-40268CCB42A3}" type="datetime4">
              <a:rPr lang="en-GB" smtClean="0"/>
              <a:pPr/>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hasCustomPrompt="1"/>
          </p:nvPr>
        </p:nvSpPr>
        <p:spPr>
          <a:xfrm>
            <a:off x="334963" y="3096602"/>
            <a:ext cx="11517183" cy="664797"/>
          </a:xfrm>
        </p:spPr>
        <p:txBody>
          <a:bodyPr anchor="ctr" anchorCtr="0"/>
          <a:lstStyle>
            <a:lvl1pPr marL="0" indent="0" algn="ctr">
              <a:buNone/>
              <a:defRPr sz="4800" b="1">
                <a:solidFill>
                  <a:schemeClr val="bg1"/>
                </a:solidFill>
              </a:defRPr>
            </a:lvl1pPr>
          </a:lstStyle>
          <a:p>
            <a:pPr lvl="0"/>
            <a:r>
              <a:rPr lang="en-GB"/>
              <a:t>Statement</a:t>
            </a:r>
            <a:endParaRPr lang="en-US"/>
          </a:p>
        </p:txBody>
      </p:sp>
      <p:pic>
        <p:nvPicPr>
          <p:cNvPr id="2" name="Picture 1" descr="A white letter on a black background&#10;&#10;Description automatically generated">
            <a:extLst>
              <a:ext uri="{FF2B5EF4-FFF2-40B4-BE49-F238E27FC236}">
                <a16:creationId xmlns:a16="http://schemas.microsoft.com/office/drawing/2014/main" id="{4A4B2793-4A79-BF17-FCDB-5E294E6864D0}"/>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4711205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imark Statement + Full Image">
    <p:bg>
      <p:bgPr>
        <a:solidFill>
          <a:schemeClr val="tx1"/>
        </a:solidFill>
        <a:effectLst/>
      </p:bgPr>
    </p:bg>
    <p:spTree>
      <p:nvGrpSpPr>
        <p:cNvPr id="1" name=""/>
        <p:cNvGrpSpPr/>
        <p:nvPr/>
      </p:nvGrpSpPr>
      <p:grpSpPr>
        <a:xfrm>
          <a:off x="0" y="0"/>
          <a:ext cx="0" cy="0"/>
          <a:chOff x="0" y="0"/>
          <a:chExt cx="0" cy="0"/>
        </a:xfrm>
      </p:grpSpPr>
      <p:sp>
        <p:nvSpPr>
          <p:cNvPr id="4" name="Picture Placeholder 15">
            <a:extLst>
              <a:ext uri="{FF2B5EF4-FFF2-40B4-BE49-F238E27FC236}">
                <a16:creationId xmlns:a16="http://schemas.microsoft.com/office/drawing/2014/main" id="{8F70BAB5-DE18-02F9-738C-E63B1E76D04F}"/>
              </a:ext>
            </a:extLst>
          </p:cNvPr>
          <p:cNvSpPr>
            <a:spLocks noGrp="1"/>
          </p:cNvSpPr>
          <p:nvPr>
            <p:ph type="pic" sz="quarter" idx="11" hasCustomPrompt="1"/>
          </p:nvPr>
        </p:nvSpPr>
        <p:spPr>
          <a:xfrm>
            <a:off x="0" y="0"/>
            <a:ext cx="1219200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pic>
        <p:nvPicPr>
          <p:cNvPr id="2" name="Picture 1">
            <a:extLst>
              <a:ext uri="{FF2B5EF4-FFF2-40B4-BE49-F238E27FC236}">
                <a16:creationId xmlns:a16="http://schemas.microsoft.com/office/drawing/2014/main" id="{34D7518E-5BF6-8B46-A2CA-50B92AA29100}"/>
              </a:ext>
            </a:extLst>
          </p:cNvPr>
          <p:cNvPicPr>
            <a:picLocks noChangeAspect="1"/>
          </p:cNvPicPr>
          <p:nvPr userDrawn="1"/>
        </p:nvPicPr>
        <p:blipFill>
          <a:blip r:embed="rId2"/>
          <a:srcRect/>
          <a:stretch/>
        </p:blipFill>
        <p:spPr>
          <a:xfrm>
            <a:off x="339324" y="6399609"/>
            <a:ext cx="935987" cy="114387"/>
          </a:xfrm>
          <a:prstGeom prst="rect">
            <a:avLst/>
          </a:prstGeom>
        </p:spPr>
      </p:pic>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F06F0A08-541A-C246-B7DE-40268CCB42A3}"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hasCustomPrompt="1"/>
          </p:nvPr>
        </p:nvSpPr>
        <p:spPr>
          <a:xfrm>
            <a:off x="334963" y="3096602"/>
            <a:ext cx="11517183" cy="664797"/>
          </a:xfrm>
        </p:spPr>
        <p:txBody>
          <a:bodyPr anchor="ctr" anchorCtr="0"/>
          <a:lstStyle>
            <a:lvl1pPr marL="0" indent="0" algn="ctr">
              <a:buNone/>
              <a:defRPr sz="4800" b="1">
                <a:solidFill>
                  <a:schemeClr val="bg1"/>
                </a:solidFill>
              </a:defRPr>
            </a:lvl1pPr>
          </a:lstStyle>
          <a:p>
            <a:pPr lvl="0"/>
            <a:r>
              <a:rPr lang="en-GB"/>
              <a:t>Statement</a:t>
            </a:r>
            <a:endParaRPr lang="en-US"/>
          </a:p>
        </p:txBody>
      </p:sp>
      <p:pic>
        <p:nvPicPr>
          <p:cNvPr id="3" name="Picture 2" descr="A blue letter on a black background&#10;&#10;Description automatically generated">
            <a:extLst>
              <a:ext uri="{FF2B5EF4-FFF2-40B4-BE49-F238E27FC236}">
                <a16:creationId xmlns:a16="http://schemas.microsoft.com/office/drawing/2014/main" id="{F709B9FF-C496-D140-D1CC-E3AC92CBB87E}"/>
              </a:ext>
            </a:extLst>
          </p:cNvPr>
          <p:cNvPicPr>
            <a:picLocks noChangeAspect="1"/>
          </p:cNvPicPr>
          <p:nvPr userDrawn="1"/>
        </p:nvPicPr>
        <p:blipFill>
          <a:blip r:embed="rId3"/>
          <a:stretch>
            <a:fillRect/>
          </a:stretch>
        </p:blipFill>
        <p:spPr>
          <a:xfrm>
            <a:off x="340940" y="6392402"/>
            <a:ext cx="935987" cy="127486"/>
          </a:xfrm>
          <a:prstGeom prst="rect">
            <a:avLst/>
          </a:prstGeom>
        </p:spPr>
      </p:pic>
    </p:spTree>
    <p:extLst>
      <p:ext uri="{BB962C8B-B14F-4D97-AF65-F5344CB8AC3E}">
        <p14:creationId xmlns:p14="http://schemas.microsoft.com/office/powerpoint/2010/main" val="2650539932"/>
      </p:ext>
    </p:extLst>
  </p:cSld>
  <p:clrMapOvr>
    <a:masterClrMapping/>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rimark Statement">
    <p:bg>
      <p:bgPr>
        <a:solidFill>
          <a:schemeClr val="accent4"/>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F06F0A08-541A-C246-B7DE-40268CCB42A3}" type="datetime4">
              <a:rPr lang="en-GB" smtClean="0"/>
              <a:pPr/>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hasCustomPrompt="1"/>
          </p:nvPr>
        </p:nvSpPr>
        <p:spPr>
          <a:xfrm>
            <a:off x="334963" y="3096602"/>
            <a:ext cx="11517183" cy="664797"/>
          </a:xfrm>
        </p:spPr>
        <p:txBody>
          <a:bodyPr anchor="ctr" anchorCtr="0"/>
          <a:lstStyle>
            <a:lvl1pPr marL="0" indent="0" algn="ctr">
              <a:buNone/>
              <a:defRPr sz="4800" b="1">
                <a:solidFill>
                  <a:schemeClr val="bg1"/>
                </a:solidFill>
              </a:defRPr>
            </a:lvl1pPr>
          </a:lstStyle>
          <a:p>
            <a:pPr lvl="0"/>
            <a:r>
              <a:rPr lang="en-GB"/>
              <a:t>Statement</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CEBAFE16-E427-7C35-6B3B-283A690A1E7C}"/>
              </a:ext>
            </a:extLst>
          </p:cNvPr>
          <p:cNvPicPr>
            <a:picLocks noChangeAspect="1"/>
          </p:cNvPicPr>
          <p:nvPr userDrawn="1"/>
        </p:nvPicPr>
        <p:blipFill>
          <a:blip r:embed="rId2"/>
          <a:stretch>
            <a:fillRect/>
          </a:stretch>
        </p:blipFill>
        <p:spPr>
          <a:xfrm>
            <a:off x="339318" y="6392402"/>
            <a:ext cx="935987" cy="127486"/>
          </a:xfrm>
          <a:prstGeom prst="rect">
            <a:avLst/>
          </a:prstGeom>
        </p:spPr>
      </p:pic>
    </p:spTree>
    <p:extLst>
      <p:ext uri="{BB962C8B-B14F-4D97-AF65-F5344CB8AC3E}">
        <p14:creationId xmlns:p14="http://schemas.microsoft.com/office/powerpoint/2010/main" val="1529295581"/>
      </p:ext>
    </p:extLst>
  </p:cSld>
  <p:clrMapOvr>
    <a:masterClrMapping/>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Primark Statement">
    <p:bg>
      <p:bgPr>
        <a:solidFill>
          <a:schemeClr val="accent5"/>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lvl1pPr>
              <a:defRPr>
                <a:solidFill>
                  <a:schemeClr val="tx1"/>
                </a:solidFill>
              </a:defRPr>
            </a:lvl1pPr>
          </a:lstStyle>
          <a:p>
            <a:fld id="{F06F0A08-541A-C246-B7DE-40268CCB42A3}" type="datetime4">
              <a:rPr lang="en-GB" smtClean="0"/>
              <a:pPr/>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hasCustomPrompt="1"/>
          </p:nvPr>
        </p:nvSpPr>
        <p:spPr>
          <a:xfrm>
            <a:off x="334963" y="3096602"/>
            <a:ext cx="11517183" cy="664797"/>
          </a:xfrm>
        </p:spPr>
        <p:txBody>
          <a:bodyPr anchor="ctr" anchorCtr="0"/>
          <a:lstStyle>
            <a:lvl1pPr marL="0" indent="0" algn="ctr">
              <a:buNone/>
              <a:defRPr sz="4800" b="1">
                <a:solidFill>
                  <a:schemeClr val="tx1"/>
                </a:solidFill>
              </a:defRPr>
            </a:lvl1pPr>
          </a:lstStyle>
          <a:p>
            <a:pPr lvl="0"/>
            <a:r>
              <a:rPr lang="en-GB"/>
              <a:t>Statement</a:t>
            </a:r>
            <a:endParaRPr lang="en-US"/>
          </a:p>
        </p:txBody>
      </p:sp>
      <p:pic>
        <p:nvPicPr>
          <p:cNvPr id="6" name="Picture 5" descr="A white letter on a black background&#10;&#10;Description automatically generated">
            <a:extLst>
              <a:ext uri="{FF2B5EF4-FFF2-40B4-BE49-F238E27FC236}">
                <a16:creationId xmlns:a16="http://schemas.microsoft.com/office/drawing/2014/main" id="{DF68BCD0-F672-32A5-8814-91C2CF228679}"/>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2115317364"/>
      </p:ext>
    </p:extLst>
  </p:cSld>
  <p:clrMapOvr>
    <a:masterClrMapping/>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Primark Statement">
    <p:bg>
      <p:bgPr>
        <a:solidFill>
          <a:schemeClr val="accent6"/>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F06F0A08-541A-C246-B7DE-40268CCB42A3}" type="datetime4">
              <a:rPr lang="en-GB" smtClean="0"/>
              <a:pPr/>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hasCustomPrompt="1"/>
          </p:nvPr>
        </p:nvSpPr>
        <p:spPr>
          <a:xfrm>
            <a:off x="334963" y="3096602"/>
            <a:ext cx="11517183" cy="664797"/>
          </a:xfrm>
        </p:spPr>
        <p:txBody>
          <a:bodyPr anchor="ctr" anchorCtr="0"/>
          <a:lstStyle>
            <a:lvl1pPr marL="0" indent="0" algn="ctr">
              <a:buNone/>
              <a:defRPr sz="4800" b="1">
                <a:solidFill>
                  <a:schemeClr val="bg1"/>
                </a:solidFill>
              </a:defRPr>
            </a:lvl1pPr>
          </a:lstStyle>
          <a:p>
            <a:pPr lvl="0"/>
            <a:r>
              <a:rPr lang="en-GB"/>
              <a:t>Statement</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EC6B8BB-4AD4-8918-1E0A-AC9406B54042}"/>
              </a:ext>
            </a:extLst>
          </p:cNvPr>
          <p:cNvPicPr>
            <a:picLocks noChangeAspect="1"/>
          </p:cNvPicPr>
          <p:nvPr userDrawn="1"/>
        </p:nvPicPr>
        <p:blipFill>
          <a:blip r:embed="rId2"/>
          <a:stretch>
            <a:fillRect/>
          </a:stretch>
        </p:blipFill>
        <p:spPr>
          <a:xfrm>
            <a:off x="339318" y="6392402"/>
            <a:ext cx="935987" cy="127486"/>
          </a:xfrm>
          <a:prstGeom prst="rect">
            <a:avLst/>
          </a:prstGeom>
        </p:spPr>
      </p:pic>
    </p:spTree>
    <p:extLst>
      <p:ext uri="{BB962C8B-B14F-4D97-AF65-F5344CB8AC3E}">
        <p14:creationId xmlns:p14="http://schemas.microsoft.com/office/powerpoint/2010/main" val="1746416994"/>
      </p:ext>
    </p:extLst>
  </p:cSld>
  <p:clrMapOvr>
    <a:masterClrMapping/>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Primark Split Copy + Big Stats">
    <p:bg>
      <p:bgRef idx="1001">
        <a:schemeClr val="bg1"/>
      </p:bgRef>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A39BDF3-7855-CE91-1925-1672122C80CC}"/>
              </a:ext>
            </a:extLst>
          </p:cNvPr>
          <p:cNvSpPr/>
          <p:nvPr userDrawn="1"/>
        </p:nvSpPr>
        <p:spPr>
          <a:xfrm>
            <a:off x="334964" y="554116"/>
            <a:ext cx="5588390" cy="5646659"/>
          </a:xfrm>
          <a:prstGeom prst="roundRect">
            <a:avLst>
              <a:gd name="adj" fmla="val 396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a:extLst>
              <a:ext uri="{FF2B5EF4-FFF2-40B4-BE49-F238E27FC236}">
                <a16:creationId xmlns:a16="http://schemas.microsoft.com/office/drawing/2014/main" id="{2FB71CEA-4BE3-53F7-C53B-9B9F9345D662}"/>
              </a:ext>
            </a:extLst>
          </p:cNvPr>
          <p:cNvSpPr/>
          <p:nvPr userDrawn="1"/>
        </p:nvSpPr>
        <p:spPr>
          <a:xfrm>
            <a:off x="6255838" y="554117"/>
            <a:ext cx="5551200" cy="1775346"/>
          </a:xfrm>
          <a:prstGeom prst="roundRect">
            <a:avLst>
              <a:gd name="adj" fmla="val 1267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D2051C4E-61D1-A921-A271-2C8F33E369DF}"/>
              </a:ext>
            </a:extLst>
          </p:cNvPr>
          <p:cNvSpPr/>
          <p:nvPr userDrawn="1"/>
        </p:nvSpPr>
        <p:spPr>
          <a:xfrm>
            <a:off x="6255838" y="2492945"/>
            <a:ext cx="5564687" cy="1769688"/>
          </a:xfrm>
          <a:prstGeom prst="roundRect">
            <a:avLst>
              <a:gd name="adj" fmla="val 126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D653D1DC-66D5-3815-3825-653DBF092308}"/>
              </a:ext>
            </a:extLst>
          </p:cNvPr>
          <p:cNvSpPr/>
          <p:nvPr userDrawn="1"/>
        </p:nvSpPr>
        <p:spPr>
          <a:xfrm>
            <a:off x="6255839" y="4426115"/>
            <a:ext cx="5564686" cy="1774660"/>
          </a:xfrm>
          <a:prstGeom prst="roundRect">
            <a:avLst>
              <a:gd name="adj" fmla="val 1267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85E65CD-AEFC-0A45-BE81-E1F07DEDBFB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669407" y="1418182"/>
            <a:ext cx="4912589" cy="221599"/>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69406" y="2138182"/>
            <a:ext cx="4912137" cy="11290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669406" y="896182"/>
            <a:ext cx="4912137" cy="350352"/>
          </a:xfrm>
        </p:spPr>
        <p:txBody>
          <a:bodyPr anchor="t" anchorCtr="0"/>
          <a:lstStyle>
            <a:lvl1pPr algn="l">
              <a:defRPr sz="2800">
                <a:solidFill>
                  <a:schemeClr val="bg1"/>
                </a:solidFill>
              </a:defRPr>
            </a:lvl1pPr>
          </a:lstStyle>
          <a:p>
            <a:r>
              <a:rPr lang="en-GB"/>
              <a:t>Title on one line</a:t>
            </a:r>
            <a:endParaRPr lang="en-US"/>
          </a:p>
        </p:txBody>
      </p:sp>
      <p:sp>
        <p:nvSpPr>
          <p:cNvPr id="13" name="Text Placeholder 18">
            <a:extLst>
              <a:ext uri="{FF2B5EF4-FFF2-40B4-BE49-F238E27FC236}">
                <a16:creationId xmlns:a16="http://schemas.microsoft.com/office/drawing/2014/main" id="{F114106C-207D-6D7B-865C-E9161F51A9D7}"/>
              </a:ext>
            </a:extLst>
          </p:cNvPr>
          <p:cNvSpPr>
            <a:spLocks noGrp="1"/>
          </p:cNvSpPr>
          <p:nvPr>
            <p:ph type="body" sz="quarter" idx="14" hasCustomPrompt="1"/>
          </p:nvPr>
        </p:nvSpPr>
        <p:spPr>
          <a:xfrm>
            <a:off x="6265689" y="554114"/>
            <a:ext cx="2520000" cy="1774604"/>
          </a:xfrm>
        </p:spPr>
        <p:txBody>
          <a:bodyPr anchor="ctr" anchorCtr="0">
            <a:noAutofit/>
          </a:bodyPr>
          <a:lstStyle>
            <a:lvl1pPr marL="0" indent="0" algn="r">
              <a:lnSpc>
                <a:spcPct val="100000"/>
              </a:lnSpc>
              <a:spcBef>
                <a:spcPts val="0"/>
              </a:spcBef>
              <a:buNone/>
              <a:defRPr sz="7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14" name="Text Placeholder 18">
            <a:extLst>
              <a:ext uri="{FF2B5EF4-FFF2-40B4-BE49-F238E27FC236}">
                <a16:creationId xmlns:a16="http://schemas.microsoft.com/office/drawing/2014/main" id="{23512DCD-487D-B78E-81CB-11D85683A7AF}"/>
              </a:ext>
            </a:extLst>
          </p:cNvPr>
          <p:cNvSpPr>
            <a:spLocks noGrp="1"/>
          </p:cNvSpPr>
          <p:nvPr>
            <p:ph type="body" sz="quarter" idx="15" hasCustomPrompt="1"/>
          </p:nvPr>
        </p:nvSpPr>
        <p:spPr>
          <a:xfrm>
            <a:off x="8971404" y="1275086"/>
            <a:ext cx="2849122" cy="387798"/>
          </a:xfrm>
        </p:spPr>
        <p:txBody>
          <a:bodyPr anchor="ctr" anchorCtr="0"/>
          <a:lstStyle>
            <a:lvl1pPr marL="0" indent="0">
              <a:buNone/>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sp>
        <p:nvSpPr>
          <p:cNvPr id="18" name="Picture Placeholder 15">
            <a:extLst>
              <a:ext uri="{FF2B5EF4-FFF2-40B4-BE49-F238E27FC236}">
                <a16:creationId xmlns:a16="http://schemas.microsoft.com/office/drawing/2014/main" id="{7A5B3C0F-178B-E960-687E-42E933263A3D}"/>
              </a:ext>
            </a:extLst>
          </p:cNvPr>
          <p:cNvSpPr>
            <a:spLocks noGrp="1"/>
          </p:cNvSpPr>
          <p:nvPr>
            <p:ph type="pic" sz="quarter" idx="16" hasCustomPrompt="1"/>
          </p:nvPr>
        </p:nvSpPr>
        <p:spPr>
          <a:xfrm>
            <a:off x="3132438" y="3417975"/>
            <a:ext cx="2444400" cy="2444400"/>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27" name="Text Placeholder 18">
            <a:extLst>
              <a:ext uri="{FF2B5EF4-FFF2-40B4-BE49-F238E27FC236}">
                <a16:creationId xmlns:a16="http://schemas.microsoft.com/office/drawing/2014/main" id="{C05D48F6-0BE4-D39F-1625-187BF644DA07}"/>
              </a:ext>
            </a:extLst>
          </p:cNvPr>
          <p:cNvSpPr>
            <a:spLocks noGrp="1"/>
          </p:cNvSpPr>
          <p:nvPr>
            <p:ph type="body" sz="quarter" idx="17" hasCustomPrompt="1"/>
          </p:nvPr>
        </p:nvSpPr>
        <p:spPr>
          <a:xfrm>
            <a:off x="6265689" y="2487284"/>
            <a:ext cx="2520000" cy="1774604"/>
          </a:xfrm>
        </p:spPr>
        <p:txBody>
          <a:bodyPr anchor="ctr" anchorCtr="0">
            <a:noAutofit/>
          </a:bodyPr>
          <a:lstStyle>
            <a:lvl1pPr marL="0" indent="0" algn="r">
              <a:lnSpc>
                <a:spcPct val="100000"/>
              </a:lnSpc>
              <a:spcBef>
                <a:spcPts val="0"/>
              </a:spcBef>
              <a:buNone/>
              <a:defRPr sz="7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28" name="Text Placeholder 18">
            <a:extLst>
              <a:ext uri="{FF2B5EF4-FFF2-40B4-BE49-F238E27FC236}">
                <a16:creationId xmlns:a16="http://schemas.microsoft.com/office/drawing/2014/main" id="{722D205D-7F70-90CB-FE08-4241329CD198}"/>
              </a:ext>
            </a:extLst>
          </p:cNvPr>
          <p:cNvSpPr>
            <a:spLocks noGrp="1"/>
          </p:cNvSpPr>
          <p:nvPr>
            <p:ph type="body" sz="quarter" idx="18" hasCustomPrompt="1"/>
          </p:nvPr>
        </p:nvSpPr>
        <p:spPr>
          <a:xfrm>
            <a:off x="8971404" y="3208256"/>
            <a:ext cx="2849122" cy="387798"/>
          </a:xfrm>
        </p:spPr>
        <p:txBody>
          <a:bodyPr anchor="ctr" anchorCtr="0"/>
          <a:lstStyle>
            <a:lvl1pPr marL="0" indent="0">
              <a:buNone/>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sp>
        <p:nvSpPr>
          <p:cNvPr id="29" name="Text Placeholder 18">
            <a:extLst>
              <a:ext uri="{FF2B5EF4-FFF2-40B4-BE49-F238E27FC236}">
                <a16:creationId xmlns:a16="http://schemas.microsoft.com/office/drawing/2014/main" id="{02B6792C-EE2D-2722-DB9A-967FD042242C}"/>
              </a:ext>
            </a:extLst>
          </p:cNvPr>
          <p:cNvSpPr>
            <a:spLocks noGrp="1"/>
          </p:cNvSpPr>
          <p:nvPr>
            <p:ph type="body" sz="quarter" idx="19" hasCustomPrompt="1"/>
          </p:nvPr>
        </p:nvSpPr>
        <p:spPr>
          <a:xfrm>
            <a:off x="6265689" y="4426171"/>
            <a:ext cx="2520000" cy="1774604"/>
          </a:xfrm>
        </p:spPr>
        <p:txBody>
          <a:bodyPr anchor="ctr" anchorCtr="0">
            <a:noAutofit/>
          </a:bodyPr>
          <a:lstStyle>
            <a:lvl1pPr marL="0" indent="0" algn="r">
              <a:lnSpc>
                <a:spcPct val="100000"/>
              </a:lnSpc>
              <a:spcBef>
                <a:spcPts val="0"/>
              </a:spcBef>
              <a:buNone/>
              <a:defRPr sz="7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30" name="Text Placeholder 18">
            <a:extLst>
              <a:ext uri="{FF2B5EF4-FFF2-40B4-BE49-F238E27FC236}">
                <a16:creationId xmlns:a16="http://schemas.microsoft.com/office/drawing/2014/main" id="{2EDAE4E0-EBE3-D5C5-BCE7-77FF3156062B}"/>
              </a:ext>
            </a:extLst>
          </p:cNvPr>
          <p:cNvSpPr>
            <a:spLocks noGrp="1"/>
          </p:cNvSpPr>
          <p:nvPr>
            <p:ph type="body" sz="quarter" idx="20" hasCustomPrompt="1"/>
          </p:nvPr>
        </p:nvSpPr>
        <p:spPr>
          <a:xfrm>
            <a:off x="8971404" y="5147143"/>
            <a:ext cx="2849122" cy="387798"/>
          </a:xfrm>
        </p:spPr>
        <p:txBody>
          <a:bodyPr anchor="ctr" anchorCtr="0"/>
          <a:lstStyle>
            <a:lvl1pPr marL="0" indent="0">
              <a:buNone/>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pic>
        <p:nvPicPr>
          <p:cNvPr id="8" name="Picture 7" descr="A blue letter on a black background&#10;&#10;Description automatically generated">
            <a:extLst>
              <a:ext uri="{FF2B5EF4-FFF2-40B4-BE49-F238E27FC236}">
                <a16:creationId xmlns:a16="http://schemas.microsoft.com/office/drawing/2014/main" id="{F01D9D67-5BB5-F707-56F4-65FE47A4A682}"/>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37051838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imark Split Copy + Big Stats">
    <p:bg>
      <p:bgRef idx="1001">
        <a:schemeClr val="bg1"/>
      </p:bgRef>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A39BDF3-7855-CE91-1925-1672122C80CC}"/>
              </a:ext>
            </a:extLst>
          </p:cNvPr>
          <p:cNvSpPr/>
          <p:nvPr userDrawn="1"/>
        </p:nvSpPr>
        <p:spPr>
          <a:xfrm>
            <a:off x="334964" y="554116"/>
            <a:ext cx="5588390" cy="5646659"/>
          </a:xfrm>
          <a:prstGeom prst="roundRect">
            <a:avLst>
              <a:gd name="adj" fmla="val 396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a:extLst>
              <a:ext uri="{FF2B5EF4-FFF2-40B4-BE49-F238E27FC236}">
                <a16:creationId xmlns:a16="http://schemas.microsoft.com/office/drawing/2014/main" id="{2FB71CEA-4BE3-53F7-C53B-9B9F9345D662}"/>
              </a:ext>
            </a:extLst>
          </p:cNvPr>
          <p:cNvSpPr/>
          <p:nvPr userDrawn="1"/>
        </p:nvSpPr>
        <p:spPr>
          <a:xfrm>
            <a:off x="6255838" y="554117"/>
            <a:ext cx="5551200" cy="1775346"/>
          </a:xfrm>
          <a:prstGeom prst="roundRect">
            <a:avLst>
              <a:gd name="adj" fmla="val 1267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D2051C4E-61D1-A921-A271-2C8F33E369DF}"/>
              </a:ext>
            </a:extLst>
          </p:cNvPr>
          <p:cNvSpPr/>
          <p:nvPr userDrawn="1"/>
        </p:nvSpPr>
        <p:spPr>
          <a:xfrm>
            <a:off x="6255838" y="2492945"/>
            <a:ext cx="5564687" cy="1769688"/>
          </a:xfrm>
          <a:prstGeom prst="roundRect">
            <a:avLst>
              <a:gd name="adj" fmla="val 1267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D653D1DC-66D5-3815-3825-653DBF092308}"/>
              </a:ext>
            </a:extLst>
          </p:cNvPr>
          <p:cNvSpPr/>
          <p:nvPr userDrawn="1"/>
        </p:nvSpPr>
        <p:spPr>
          <a:xfrm>
            <a:off x="6255839" y="4426115"/>
            <a:ext cx="5564686" cy="1774660"/>
          </a:xfrm>
          <a:prstGeom prst="roundRect">
            <a:avLst>
              <a:gd name="adj" fmla="val 1267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85E65CD-AEFC-0A45-BE81-E1F07DEDBFB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669407" y="1418182"/>
            <a:ext cx="4912589" cy="221599"/>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69406" y="2138182"/>
            <a:ext cx="4912137" cy="11290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669406" y="896182"/>
            <a:ext cx="4912137" cy="350352"/>
          </a:xfrm>
        </p:spPr>
        <p:txBody>
          <a:bodyPr anchor="t" anchorCtr="0"/>
          <a:lstStyle>
            <a:lvl1pPr algn="l">
              <a:defRPr sz="2800">
                <a:solidFill>
                  <a:schemeClr val="bg1"/>
                </a:solidFill>
              </a:defRPr>
            </a:lvl1pPr>
          </a:lstStyle>
          <a:p>
            <a:r>
              <a:rPr lang="en-GB"/>
              <a:t>Title on one line</a:t>
            </a:r>
            <a:endParaRPr lang="en-US"/>
          </a:p>
        </p:txBody>
      </p:sp>
      <p:sp>
        <p:nvSpPr>
          <p:cNvPr id="13" name="Text Placeholder 18">
            <a:extLst>
              <a:ext uri="{FF2B5EF4-FFF2-40B4-BE49-F238E27FC236}">
                <a16:creationId xmlns:a16="http://schemas.microsoft.com/office/drawing/2014/main" id="{F114106C-207D-6D7B-865C-E9161F51A9D7}"/>
              </a:ext>
            </a:extLst>
          </p:cNvPr>
          <p:cNvSpPr>
            <a:spLocks noGrp="1"/>
          </p:cNvSpPr>
          <p:nvPr>
            <p:ph type="body" sz="quarter" idx="14" hasCustomPrompt="1"/>
          </p:nvPr>
        </p:nvSpPr>
        <p:spPr>
          <a:xfrm>
            <a:off x="6265689" y="554114"/>
            <a:ext cx="2520000" cy="1774604"/>
          </a:xfrm>
        </p:spPr>
        <p:txBody>
          <a:bodyPr anchor="ctr" anchorCtr="0">
            <a:noAutofit/>
          </a:bodyPr>
          <a:lstStyle>
            <a:lvl1pPr marL="0" indent="0" algn="r">
              <a:lnSpc>
                <a:spcPct val="100000"/>
              </a:lnSpc>
              <a:spcBef>
                <a:spcPts val="0"/>
              </a:spcBef>
              <a:buNone/>
              <a:defRPr sz="7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14" name="Text Placeholder 18">
            <a:extLst>
              <a:ext uri="{FF2B5EF4-FFF2-40B4-BE49-F238E27FC236}">
                <a16:creationId xmlns:a16="http://schemas.microsoft.com/office/drawing/2014/main" id="{23512DCD-487D-B78E-81CB-11D85683A7AF}"/>
              </a:ext>
            </a:extLst>
          </p:cNvPr>
          <p:cNvSpPr>
            <a:spLocks noGrp="1"/>
          </p:cNvSpPr>
          <p:nvPr>
            <p:ph type="body" sz="quarter" idx="15" hasCustomPrompt="1"/>
          </p:nvPr>
        </p:nvSpPr>
        <p:spPr>
          <a:xfrm>
            <a:off x="8971404" y="1275086"/>
            <a:ext cx="2849122" cy="387798"/>
          </a:xfrm>
        </p:spPr>
        <p:txBody>
          <a:bodyPr anchor="ctr" anchorCtr="0"/>
          <a:lstStyle>
            <a:lvl1pPr marL="0" indent="0">
              <a:buNone/>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sp>
        <p:nvSpPr>
          <p:cNvPr id="18" name="Picture Placeholder 15">
            <a:extLst>
              <a:ext uri="{FF2B5EF4-FFF2-40B4-BE49-F238E27FC236}">
                <a16:creationId xmlns:a16="http://schemas.microsoft.com/office/drawing/2014/main" id="{7A5B3C0F-178B-E960-687E-42E933263A3D}"/>
              </a:ext>
            </a:extLst>
          </p:cNvPr>
          <p:cNvSpPr>
            <a:spLocks noGrp="1"/>
          </p:cNvSpPr>
          <p:nvPr>
            <p:ph type="pic" sz="quarter" idx="16" hasCustomPrompt="1"/>
          </p:nvPr>
        </p:nvSpPr>
        <p:spPr>
          <a:xfrm>
            <a:off x="3132438" y="3417975"/>
            <a:ext cx="2444400" cy="2444400"/>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27" name="Text Placeholder 18">
            <a:extLst>
              <a:ext uri="{FF2B5EF4-FFF2-40B4-BE49-F238E27FC236}">
                <a16:creationId xmlns:a16="http://schemas.microsoft.com/office/drawing/2014/main" id="{C05D48F6-0BE4-D39F-1625-187BF644DA07}"/>
              </a:ext>
            </a:extLst>
          </p:cNvPr>
          <p:cNvSpPr>
            <a:spLocks noGrp="1"/>
          </p:cNvSpPr>
          <p:nvPr>
            <p:ph type="body" sz="quarter" idx="17" hasCustomPrompt="1"/>
          </p:nvPr>
        </p:nvSpPr>
        <p:spPr>
          <a:xfrm>
            <a:off x="6265689" y="2487284"/>
            <a:ext cx="2520000" cy="1774604"/>
          </a:xfrm>
        </p:spPr>
        <p:txBody>
          <a:bodyPr anchor="ctr" anchorCtr="0">
            <a:noAutofit/>
          </a:bodyPr>
          <a:lstStyle>
            <a:lvl1pPr marL="0" indent="0" algn="r">
              <a:lnSpc>
                <a:spcPct val="100000"/>
              </a:lnSpc>
              <a:spcBef>
                <a:spcPts val="0"/>
              </a:spcBef>
              <a:buNone/>
              <a:defRPr sz="7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28" name="Text Placeholder 18">
            <a:extLst>
              <a:ext uri="{FF2B5EF4-FFF2-40B4-BE49-F238E27FC236}">
                <a16:creationId xmlns:a16="http://schemas.microsoft.com/office/drawing/2014/main" id="{722D205D-7F70-90CB-FE08-4241329CD198}"/>
              </a:ext>
            </a:extLst>
          </p:cNvPr>
          <p:cNvSpPr>
            <a:spLocks noGrp="1"/>
          </p:cNvSpPr>
          <p:nvPr>
            <p:ph type="body" sz="quarter" idx="18" hasCustomPrompt="1"/>
          </p:nvPr>
        </p:nvSpPr>
        <p:spPr>
          <a:xfrm>
            <a:off x="8971404" y="3208256"/>
            <a:ext cx="2849122" cy="387798"/>
          </a:xfrm>
        </p:spPr>
        <p:txBody>
          <a:bodyPr anchor="ctr" anchorCtr="0"/>
          <a:lstStyle>
            <a:lvl1pPr marL="0" indent="0">
              <a:buNone/>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sp>
        <p:nvSpPr>
          <p:cNvPr id="29" name="Text Placeholder 18">
            <a:extLst>
              <a:ext uri="{FF2B5EF4-FFF2-40B4-BE49-F238E27FC236}">
                <a16:creationId xmlns:a16="http://schemas.microsoft.com/office/drawing/2014/main" id="{02B6792C-EE2D-2722-DB9A-967FD042242C}"/>
              </a:ext>
            </a:extLst>
          </p:cNvPr>
          <p:cNvSpPr>
            <a:spLocks noGrp="1"/>
          </p:cNvSpPr>
          <p:nvPr>
            <p:ph type="body" sz="quarter" idx="19" hasCustomPrompt="1"/>
          </p:nvPr>
        </p:nvSpPr>
        <p:spPr>
          <a:xfrm>
            <a:off x="6265689" y="4426171"/>
            <a:ext cx="2520000" cy="1774604"/>
          </a:xfrm>
        </p:spPr>
        <p:txBody>
          <a:bodyPr anchor="ctr" anchorCtr="0">
            <a:noAutofit/>
          </a:bodyPr>
          <a:lstStyle>
            <a:lvl1pPr marL="0" indent="0" algn="r">
              <a:lnSpc>
                <a:spcPct val="100000"/>
              </a:lnSpc>
              <a:spcBef>
                <a:spcPts val="0"/>
              </a:spcBef>
              <a:buNone/>
              <a:defRPr sz="7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30" name="Text Placeholder 18">
            <a:extLst>
              <a:ext uri="{FF2B5EF4-FFF2-40B4-BE49-F238E27FC236}">
                <a16:creationId xmlns:a16="http://schemas.microsoft.com/office/drawing/2014/main" id="{2EDAE4E0-EBE3-D5C5-BCE7-77FF3156062B}"/>
              </a:ext>
            </a:extLst>
          </p:cNvPr>
          <p:cNvSpPr>
            <a:spLocks noGrp="1"/>
          </p:cNvSpPr>
          <p:nvPr>
            <p:ph type="body" sz="quarter" idx="20" hasCustomPrompt="1"/>
          </p:nvPr>
        </p:nvSpPr>
        <p:spPr>
          <a:xfrm>
            <a:off x="8971404" y="5147143"/>
            <a:ext cx="2849122" cy="387798"/>
          </a:xfrm>
        </p:spPr>
        <p:txBody>
          <a:bodyPr anchor="ctr" anchorCtr="0"/>
          <a:lstStyle>
            <a:lvl1pPr marL="0" indent="0">
              <a:buNone/>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pic>
        <p:nvPicPr>
          <p:cNvPr id="8" name="Picture 7" descr="A blue letter on a black background&#10;&#10;Description automatically generated">
            <a:extLst>
              <a:ext uri="{FF2B5EF4-FFF2-40B4-BE49-F238E27FC236}">
                <a16:creationId xmlns:a16="http://schemas.microsoft.com/office/drawing/2014/main" id="{F602736B-7D7F-C607-A7B1-EA8260D9162E}"/>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2903241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rimark Split Copy + Big Stats">
    <p:bg>
      <p:bgRef idx="1001">
        <a:schemeClr val="bg1"/>
      </p:bgRef>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A39BDF3-7855-CE91-1925-1672122C80CC}"/>
              </a:ext>
            </a:extLst>
          </p:cNvPr>
          <p:cNvSpPr/>
          <p:nvPr userDrawn="1"/>
        </p:nvSpPr>
        <p:spPr>
          <a:xfrm>
            <a:off x="334964" y="554116"/>
            <a:ext cx="5588390" cy="5646659"/>
          </a:xfrm>
          <a:prstGeom prst="roundRect">
            <a:avLst>
              <a:gd name="adj" fmla="val 396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a:extLst>
              <a:ext uri="{FF2B5EF4-FFF2-40B4-BE49-F238E27FC236}">
                <a16:creationId xmlns:a16="http://schemas.microsoft.com/office/drawing/2014/main" id="{2FB71CEA-4BE3-53F7-C53B-9B9F9345D662}"/>
              </a:ext>
            </a:extLst>
          </p:cNvPr>
          <p:cNvSpPr/>
          <p:nvPr userDrawn="1"/>
        </p:nvSpPr>
        <p:spPr>
          <a:xfrm>
            <a:off x="6255838" y="554117"/>
            <a:ext cx="5551200" cy="1775346"/>
          </a:xfrm>
          <a:prstGeom prst="roundRect">
            <a:avLst>
              <a:gd name="adj" fmla="val 1267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D2051C4E-61D1-A921-A271-2C8F33E369DF}"/>
              </a:ext>
            </a:extLst>
          </p:cNvPr>
          <p:cNvSpPr/>
          <p:nvPr userDrawn="1"/>
        </p:nvSpPr>
        <p:spPr>
          <a:xfrm>
            <a:off x="6255838" y="2492945"/>
            <a:ext cx="5564687" cy="1769688"/>
          </a:xfrm>
          <a:prstGeom prst="roundRect">
            <a:avLst>
              <a:gd name="adj" fmla="val 12670"/>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D653D1DC-66D5-3815-3825-653DBF092308}"/>
              </a:ext>
            </a:extLst>
          </p:cNvPr>
          <p:cNvSpPr/>
          <p:nvPr userDrawn="1"/>
        </p:nvSpPr>
        <p:spPr>
          <a:xfrm>
            <a:off x="6255839" y="4426115"/>
            <a:ext cx="5564686" cy="1774660"/>
          </a:xfrm>
          <a:prstGeom prst="roundRect">
            <a:avLst>
              <a:gd name="adj" fmla="val 1267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85E65CD-AEFC-0A45-BE81-E1F07DEDBFB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669407" y="1418182"/>
            <a:ext cx="4912589" cy="221599"/>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69406" y="2138182"/>
            <a:ext cx="4912137" cy="11290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669406" y="896182"/>
            <a:ext cx="4912137" cy="350352"/>
          </a:xfrm>
        </p:spPr>
        <p:txBody>
          <a:bodyPr anchor="t" anchorCtr="0"/>
          <a:lstStyle>
            <a:lvl1pPr algn="l">
              <a:defRPr sz="2800">
                <a:solidFill>
                  <a:schemeClr val="bg1"/>
                </a:solidFill>
              </a:defRPr>
            </a:lvl1pPr>
          </a:lstStyle>
          <a:p>
            <a:r>
              <a:rPr lang="en-GB"/>
              <a:t>Title on one line</a:t>
            </a:r>
            <a:endParaRPr lang="en-US"/>
          </a:p>
        </p:txBody>
      </p:sp>
      <p:sp>
        <p:nvSpPr>
          <p:cNvPr id="13" name="Text Placeholder 18">
            <a:extLst>
              <a:ext uri="{FF2B5EF4-FFF2-40B4-BE49-F238E27FC236}">
                <a16:creationId xmlns:a16="http://schemas.microsoft.com/office/drawing/2014/main" id="{F114106C-207D-6D7B-865C-E9161F51A9D7}"/>
              </a:ext>
            </a:extLst>
          </p:cNvPr>
          <p:cNvSpPr>
            <a:spLocks noGrp="1"/>
          </p:cNvSpPr>
          <p:nvPr>
            <p:ph type="body" sz="quarter" idx="14" hasCustomPrompt="1"/>
          </p:nvPr>
        </p:nvSpPr>
        <p:spPr>
          <a:xfrm>
            <a:off x="6265689" y="554114"/>
            <a:ext cx="2520000" cy="1774604"/>
          </a:xfrm>
        </p:spPr>
        <p:txBody>
          <a:bodyPr anchor="ctr" anchorCtr="0">
            <a:noAutofit/>
          </a:bodyPr>
          <a:lstStyle>
            <a:lvl1pPr marL="0" indent="0" algn="r">
              <a:lnSpc>
                <a:spcPct val="100000"/>
              </a:lnSpc>
              <a:spcBef>
                <a:spcPts val="0"/>
              </a:spcBef>
              <a:buNone/>
              <a:defRPr sz="720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14" name="Text Placeholder 18">
            <a:extLst>
              <a:ext uri="{FF2B5EF4-FFF2-40B4-BE49-F238E27FC236}">
                <a16:creationId xmlns:a16="http://schemas.microsoft.com/office/drawing/2014/main" id="{23512DCD-487D-B78E-81CB-11D85683A7AF}"/>
              </a:ext>
            </a:extLst>
          </p:cNvPr>
          <p:cNvSpPr>
            <a:spLocks noGrp="1"/>
          </p:cNvSpPr>
          <p:nvPr>
            <p:ph type="body" sz="quarter" idx="15" hasCustomPrompt="1"/>
          </p:nvPr>
        </p:nvSpPr>
        <p:spPr>
          <a:xfrm>
            <a:off x="8971404" y="1275086"/>
            <a:ext cx="2849122" cy="387798"/>
          </a:xfrm>
        </p:spPr>
        <p:txBody>
          <a:bodyPr anchor="ctr" anchorCtr="0"/>
          <a:lstStyle>
            <a:lvl1pPr marL="0" indent="0">
              <a:buNone/>
              <a:defRPr sz="28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sp>
        <p:nvSpPr>
          <p:cNvPr id="18" name="Picture Placeholder 15">
            <a:extLst>
              <a:ext uri="{FF2B5EF4-FFF2-40B4-BE49-F238E27FC236}">
                <a16:creationId xmlns:a16="http://schemas.microsoft.com/office/drawing/2014/main" id="{7A5B3C0F-178B-E960-687E-42E933263A3D}"/>
              </a:ext>
            </a:extLst>
          </p:cNvPr>
          <p:cNvSpPr>
            <a:spLocks noGrp="1"/>
          </p:cNvSpPr>
          <p:nvPr>
            <p:ph type="pic" sz="quarter" idx="16" hasCustomPrompt="1"/>
          </p:nvPr>
        </p:nvSpPr>
        <p:spPr>
          <a:xfrm>
            <a:off x="3132438" y="3417975"/>
            <a:ext cx="2444400" cy="2444400"/>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27" name="Text Placeholder 18">
            <a:extLst>
              <a:ext uri="{FF2B5EF4-FFF2-40B4-BE49-F238E27FC236}">
                <a16:creationId xmlns:a16="http://schemas.microsoft.com/office/drawing/2014/main" id="{C05D48F6-0BE4-D39F-1625-187BF644DA07}"/>
              </a:ext>
            </a:extLst>
          </p:cNvPr>
          <p:cNvSpPr>
            <a:spLocks noGrp="1"/>
          </p:cNvSpPr>
          <p:nvPr>
            <p:ph type="body" sz="quarter" idx="17" hasCustomPrompt="1"/>
          </p:nvPr>
        </p:nvSpPr>
        <p:spPr>
          <a:xfrm>
            <a:off x="6265689" y="2487284"/>
            <a:ext cx="2520000" cy="1774604"/>
          </a:xfrm>
        </p:spPr>
        <p:txBody>
          <a:bodyPr anchor="ctr" anchorCtr="0">
            <a:noAutofit/>
          </a:bodyPr>
          <a:lstStyle>
            <a:lvl1pPr marL="0" indent="0" algn="r">
              <a:lnSpc>
                <a:spcPct val="100000"/>
              </a:lnSpc>
              <a:spcBef>
                <a:spcPts val="0"/>
              </a:spcBef>
              <a:buNone/>
              <a:defRPr sz="7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28" name="Text Placeholder 18">
            <a:extLst>
              <a:ext uri="{FF2B5EF4-FFF2-40B4-BE49-F238E27FC236}">
                <a16:creationId xmlns:a16="http://schemas.microsoft.com/office/drawing/2014/main" id="{722D205D-7F70-90CB-FE08-4241329CD198}"/>
              </a:ext>
            </a:extLst>
          </p:cNvPr>
          <p:cNvSpPr>
            <a:spLocks noGrp="1"/>
          </p:cNvSpPr>
          <p:nvPr>
            <p:ph type="body" sz="quarter" idx="18" hasCustomPrompt="1"/>
          </p:nvPr>
        </p:nvSpPr>
        <p:spPr>
          <a:xfrm>
            <a:off x="8971404" y="3208256"/>
            <a:ext cx="2849122" cy="387798"/>
          </a:xfrm>
        </p:spPr>
        <p:txBody>
          <a:bodyPr anchor="ctr" anchorCtr="0"/>
          <a:lstStyle>
            <a:lvl1pPr marL="0" indent="0">
              <a:buNone/>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sp>
        <p:nvSpPr>
          <p:cNvPr id="29" name="Text Placeholder 18">
            <a:extLst>
              <a:ext uri="{FF2B5EF4-FFF2-40B4-BE49-F238E27FC236}">
                <a16:creationId xmlns:a16="http://schemas.microsoft.com/office/drawing/2014/main" id="{02B6792C-EE2D-2722-DB9A-967FD042242C}"/>
              </a:ext>
            </a:extLst>
          </p:cNvPr>
          <p:cNvSpPr>
            <a:spLocks noGrp="1"/>
          </p:cNvSpPr>
          <p:nvPr>
            <p:ph type="body" sz="quarter" idx="19" hasCustomPrompt="1"/>
          </p:nvPr>
        </p:nvSpPr>
        <p:spPr>
          <a:xfrm>
            <a:off x="6265689" y="4426171"/>
            <a:ext cx="2520000" cy="1774604"/>
          </a:xfrm>
        </p:spPr>
        <p:txBody>
          <a:bodyPr anchor="ctr" anchorCtr="0">
            <a:noAutofit/>
          </a:bodyPr>
          <a:lstStyle>
            <a:lvl1pPr marL="0" indent="0" algn="r">
              <a:lnSpc>
                <a:spcPct val="100000"/>
              </a:lnSpc>
              <a:spcBef>
                <a:spcPts val="0"/>
              </a:spcBef>
              <a:buNone/>
              <a:defRPr sz="720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30" name="Text Placeholder 18">
            <a:extLst>
              <a:ext uri="{FF2B5EF4-FFF2-40B4-BE49-F238E27FC236}">
                <a16:creationId xmlns:a16="http://schemas.microsoft.com/office/drawing/2014/main" id="{2EDAE4E0-EBE3-D5C5-BCE7-77FF3156062B}"/>
              </a:ext>
            </a:extLst>
          </p:cNvPr>
          <p:cNvSpPr>
            <a:spLocks noGrp="1"/>
          </p:cNvSpPr>
          <p:nvPr>
            <p:ph type="body" sz="quarter" idx="20" hasCustomPrompt="1"/>
          </p:nvPr>
        </p:nvSpPr>
        <p:spPr>
          <a:xfrm>
            <a:off x="8971404" y="5147143"/>
            <a:ext cx="2849122" cy="387798"/>
          </a:xfrm>
        </p:spPr>
        <p:txBody>
          <a:bodyPr anchor="ctr" anchorCtr="0"/>
          <a:lstStyle>
            <a:lvl1pPr marL="0" indent="0">
              <a:buNone/>
              <a:defRPr sz="28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pic>
        <p:nvPicPr>
          <p:cNvPr id="8" name="Picture 7" descr="A blue letter on a black background&#10;&#10;Description automatically generated">
            <a:extLst>
              <a:ext uri="{FF2B5EF4-FFF2-40B4-BE49-F238E27FC236}">
                <a16:creationId xmlns:a16="http://schemas.microsoft.com/office/drawing/2014/main" id="{9FFB28A0-8B95-A759-2AC5-740BC133F210}"/>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26850124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Primark Split Copy + Big Stats">
    <p:bg>
      <p:bgRef idx="1001">
        <a:schemeClr val="bg1"/>
      </p:bgRef>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A39BDF3-7855-CE91-1925-1672122C80CC}"/>
              </a:ext>
            </a:extLst>
          </p:cNvPr>
          <p:cNvSpPr/>
          <p:nvPr userDrawn="1"/>
        </p:nvSpPr>
        <p:spPr>
          <a:xfrm>
            <a:off x="334964" y="554116"/>
            <a:ext cx="5588390" cy="5646659"/>
          </a:xfrm>
          <a:prstGeom prst="roundRect">
            <a:avLst>
              <a:gd name="adj" fmla="val 396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a:extLst>
              <a:ext uri="{FF2B5EF4-FFF2-40B4-BE49-F238E27FC236}">
                <a16:creationId xmlns:a16="http://schemas.microsoft.com/office/drawing/2014/main" id="{2FB71CEA-4BE3-53F7-C53B-9B9F9345D662}"/>
              </a:ext>
            </a:extLst>
          </p:cNvPr>
          <p:cNvSpPr/>
          <p:nvPr userDrawn="1"/>
        </p:nvSpPr>
        <p:spPr>
          <a:xfrm>
            <a:off x="6255838" y="554117"/>
            <a:ext cx="5551200" cy="1775346"/>
          </a:xfrm>
          <a:prstGeom prst="roundRect">
            <a:avLst>
              <a:gd name="adj" fmla="val 1267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D2051C4E-61D1-A921-A271-2C8F33E369DF}"/>
              </a:ext>
            </a:extLst>
          </p:cNvPr>
          <p:cNvSpPr/>
          <p:nvPr userDrawn="1"/>
        </p:nvSpPr>
        <p:spPr>
          <a:xfrm>
            <a:off x="6255838" y="2492945"/>
            <a:ext cx="5564687" cy="1769688"/>
          </a:xfrm>
          <a:prstGeom prst="roundRect">
            <a:avLst>
              <a:gd name="adj" fmla="val 12670"/>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D653D1DC-66D5-3815-3825-653DBF092308}"/>
              </a:ext>
            </a:extLst>
          </p:cNvPr>
          <p:cNvSpPr/>
          <p:nvPr userDrawn="1"/>
        </p:nvSpPr>
        <p:spPr>
          <a:xfrm>
            <a:off x="6255839" y="4426115"/>
            <a:ext cx="5564686" cy="1774660"/>
          </a:xfrm>
          <a:prstGeom prst="roundRect">
            <a:avLst>
              <a:gd name="adj" fmla="val 1267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85E65CD-AEFC-0A45-BE81-E1F07DEDBFB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669407" y="1418182"/>
            <a:ext cx="4912589" cy="221599"/>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69406" y="2138182"/>
            <a:ext cx="4912137" cy="11290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669406" y="896182"/>
            <a:ext cx="4912137" cy="350352"/>
          </a:xfrm>
        </p:spPr>
        <p:txBody>
          <a:bodyPr anchor="t" anchorCtr="0"/>
          <a:lstStyle>
            <a:lvl1pPr algn="l">
              <a:defRPr sz="2800">
                <a:solidFill>
                  <a:schemeClr val="bg1"/>
                </a:solidFill>
              </a:defRPr>
            </a:lvl1pPr>
          </a:lstStyle>
          <a:p>
            <a:r>
              <a:rPr lang="en-GB"/>
              <a:t>Title on one line</a:t>
            </a:r>
            <a:endParaRPr lang="en-US"/>
          </a:p>
        </p:txBody>
      </p:sp>
      <p:sp>
        <p:nvSpPr>
          <p:cNvPr id="13" name="Text Placeholder 18">
            <a:extLst>
              <a:ext uri="{FF2B5EF4-FFF2-40B4-BE49-F238E27FC236}">
                <a16:creationId xmlns:a16="http://schemas.microsoft.com/office/drawing/2014/main" id="{F114106C-207D-6D7B-865C-E9161F51A9D7}"/>
              </a:ext>
            </a:extLst>
          </p:cNvPr>
          <p:cNvSpPr>
            <a:spLocks noGrp="1"/>
          </p:cNvSpPr>
          <p:nvPr>
            <p:ph type="body" sz="quarter" idx="14" hasCustomPrompt="1"/>
          </p:nvPr>
        </p:nvSpPr>
        <p:spPr>
          <a:xfrm>
            <a:off x="6265689" y="554114"/>
            <a:ext cx="2520000" cy="1774604"/>
          </a:xfrm>
        </p:spPr>
        <p:txBody>
          <a:bodyPr anchor="ctr" anchorCtr="0">
            <a:noAutofit/>
          </a:bodyPr>
          <a:lstStyle>
            <a:lvl1pPr marL="0" indent="0" algn="r">
              <a:lnSpc>
                <a:spcPct val="100000"/>
              </a:lnSpc>
              <a:spcBef>
                <a:spcPts val="0"/>
              </a:spcBef>
              <a:buNone/>
              <a:defRPr sz="7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14" name="Text Placeholder 18">
            <a:extLst>
              <a:ext uri="{FF2B5EF4-FFF2-40B4-BE49-F238E27FC236}">
                <a16:creationId xmlns:a16="http://schemas.microsoft.com/office/drawing/2014/main" id="{23512DCD-487D-B78E-81CB-11D85683A7AF}"/>
              </a:ext>
            </a:extLst>
          </p:cNvPr>
          <p:cNvSpPr>
            <a:spLocks noGrp="1"/>
          </p:cNvSpPr>
          <p:nvPr>
            <p:ph type="body" sz="quarter" idx="15" hasCustomPrompt="1"/>
          </p:nvPr>
        </p:nvSpPr>
        <p:spPr>
          <a:xfrm>
            <a:off x="8971404" y="1275086"/>
            <a:ext cx="2849122" cy="387798"/>
          </a:xfrm>
        </p:spPr>
        <p:txBody>
          <a:bodyPr anchor="ctr" anchorCtr="0"/>
          <a:lstStyle>
            <a:lvl1pPr marL="0" indent="0">
              <a:buNone/>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sp>
        <p:nvSpPr>
          <p:cNvPr id="18" name="Picture Placeholder 15">
            <a:extLst>
              <a:ext uri="{FF2B5EF4-FFF2-40B4-BE49-F238E27FC236}">
                <a16:creationId xmlns:a16="http://schemas.microsoft.com/office/drawing/2014/main" id="{7A5B3C0F-178B-E960-687E-42E933263A3D}"/>
              </a:ext>
            </a:extLst>
          </p:cNvPr>
          <p:cNvSpPr>
            <a:spLocks noGrp="1"/>
          </p:cNvSpPr>
          <p:nvPr>
            <p:ph type="pic" sz="quarter" idx="16" hasCustomPrompt="1"/>
          </p:nvPr>
        </p:nvSpPr>
        <p:spPr>
          <a:xfrm>
            <a:off x="3132438" y="3417975"/>
            <a:ext cx="2444400" cy="2444400"/>
          </a:xfrm>
          <a:prstGeom prst="roundRect">
            <a:avLst>
              <a:gd name="adj" fmla="val 6159"/>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27" name="Text Placeholder 18">
            <a:extLst>
              <a:ext uri="{FF2B5EF4-FFF2-40B4-BE49-F238E27FC236}">
                <a16:creationId xmlns:a16="http://schemas.microsoft.com/office/drawing/2014/main" id="{C05D48F6-0BE4-D39F-1625-187BF644DA07}"/>
              </a:ext>
            </a:extLst>
          </p:cNvPr>
          <p:cNvSpPr>
            <a:spLocks noGrp="1"/>
          </p:cNvSpPr>
          <p:nvPr>
            <p:ph type="body" sz="quarter" idx="17" hasCustomPrompt="1"/>
          </p:nvPr>
        </p:nvSpPr>
        <p:spPr>
          <a:xfrm>
            <a:off x="6265689" y="2487284"/>
            <a:ext cx="2520000" cy="1774604"/>
          </a:xfrm>
        </p:spPr>
        <p:txBody>
          <a:bodyPr anchor="ctr" anchorCtr="0">
            <a:noAutofit/>
          </a:bodyPr>
          <a:lstStyle>
            <a:lvl1pPr marL="0" indent="0" algn="r">
              <a:lnSpc>
                <a:spcPct val="100000"/>
              </a:lnSpc>
              <a:spcBef>
                <a:spcPts val="0"/>
              </a:spcBef>
              <a:buNone/>
              <a:defRPr sz="7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28" name="Text Placeholder 18">
            <a:extLst>
              <a:ext uri="{FF2B5EF4-FFF2-40B4-BE49-F238E27FC236}">
                <a16:creationId xmlns:a16="http://schemas.microsoft.com/office/drawing/2014/main" id="{722D205D-7F70-90CB-FE08-4241329CD198}"/>
              </a:ext>
            </a:extLst>
          </p:cNvPr>
          <p:cNvSpPr>
            <a:spLocks noGrp="1"/>
          </p:cNvSpPr>
          <p:nvPr>
            <p:ph type="body" sz="quarter" idx="18" hasCustomPrompt="1"/>
          </p:nvPr>
        </p:nvSpPr>
        <p:spPr>
          <a:xfrm>
            <a:off x="8971404" y="3208256"/>
            <a:ext cx="2849122" cy="387798"/>
          </a:xfrm>
        </p:spPr>
        <p:txBody>
          <a:bodyPr anchor="ctr" anchorCtr="0"/>
          <a:lstStyle>
            <a:lvl1pPr marL="0" indent="0">
              <a:buNone/>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sp>
        <p:nvSpPr>
          <p:cNvPr id="29" name="Text Placeholder 18">
            <a:extLst>
              <a:ext uri="{FF2B5EF4-FFF2-40B4-BE49-F238E27FC236}">
                <a16:creationId xmlns:a16="http://schemas.microsoft.com/office/drawing/2014/main" id="{02B6792C-EE2D-2722-DB9A-967FD042242C}"/>
              </a:ext>
            </a:extLst>
          </p:cNvPr>
          <p:cNvSpPr>
            <a:spLocks noGrp="1"/>
          </p:cNvSpPr>
          <p:nvPr>
            <p:ph type="body" sz="quarter" idx="19" hasCustomPrompt="1"/>
          </p:nvPr>
        </p:nvSpPr>
        <p:spPr>
          <a:xfrm>
            <a:off x="6265689" y="4426171"/>
            <a:ext cx="2520000" cy="1774604"/>
          </a:xfrm>
        </p:spPr>
        <p:txBody>
          <a:bodyPr anchor="ctr" anchorCtr="0">
            <a:noAutofit/>
          </a:bodyPr>
          <a:lstStyle>
            <a:lvl1pPr marL="0" indent="0" algn="r">
              <a:lnSpc>
                <a:spcPct val="100000"/>
              </a:lnSpc>
              <a:spcBef>
                <a:spcPts val="0"/>
              </a:spcBef>
              <a:buNone/>
              <a:defRPr sz="7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00%</a:t>
            </a:r>
            <a:endParaRPr lang="en-US"/>
          </a:p>
        </p:txBody>
      </p:sp>
      <p:sp>
        <p:nvSpPr>
          <p:cNvPr id="30" name="Text Placeholder 18">
            <a:extLst>
              <a:ext uri="{FF2B5EF4-FFF2-40B4-BE49-F238E27FC236}">
                <a16:creationId xmlns:a16="http://schemas.microsoft.com/office/drawing/2014/main" id="{2EDAE4E0-EBE3-D5C5-BCE7-77FF3156062B}"/>
              </a:ext>
            </a:extLst>
          </p:cNvPr>
          <p:cNvSpPr>
            <a:spLocks noGrp="1"/>
          </p:cNvSpPr>
          <p:nvPr>
            <p:ph type="body" sz="quarter" idx="20" hasCustomPrompt="1"/>
          </p:nvPr>
        </p:nvSpPr>
        <p:spPr>
          <a:xfrm>
            <a:off x="8971404" y="5147143"/>
            <a:ext cx="2849122" cy="387798"/>
          </a:xfrm>
        </p:spPr>
        <p:txBody>
          <a:bodyPr anchor="ctr" anchorCtr="0"/>
          <a:lstStyle>
            <a:lvl1pPr marL="0" indent="0">
              <a:buNone/>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Stat here</a:t>
            </a:r>
            <a:endParaRPr lang="en-US"/>
          </a:p>
        </p:txBody>
      </p:sp>
      <p:pic>
        <p:nvPicPr>
          <p:cNvPr id="8" name="Picture 7" descr="A blue letter on a black background&#10;&#10;Description automatically generated">
            <a:extLst>
              <a:ext uri="{FF2B5EF4-FFF2-40B4-BE49-F238E27FC236}">
                <a16:creationId xmlns:a16="http://schemas.microsoft.com/office/drawing/2014/main" id="{68E15FA0-294C-7E0D-0CCF-8F9D36534CCA}"/>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6577136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mark Title + Portal Image">
    <p:bg>
      <p:bgRef idx="1001">
        <a:schemeClr val="bg2"/>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E32B76C-1181-E9B8-BEDB-567F8C2B2191}"/>
              </a:ext>
            </a:extLst>
          </p:cNvPr>
          <p:cNvSpPr>
            <a:spLocks noGrp="1"/>
          </p:cNvSpPr>
          <p:nvPr>
            <p:ph type="pic" sz="quarter" idx="16" hasCustomPrompt="1"/>
          </p:nvPr>
        </p:nvSpPr>
        <p:spPr>
          <a:xfrm>
            <a:off x="6918689" y="613732"/>
            <a:ext cx="4933992" cy="5630536"/>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2" name="Title 1">
            <a:extLst>
              <a:ext uri="{FF2B5EF4-FFF2-40B4-BE49-F238E27FC236}">
                <a16:creationId xmlns:a16="http://schemas.microsoft.com/office/drawing/2014/main" id="{B01672CF-1E28-C87F-63AE-FDE5DCCE59FB}"/>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bg1"/>
                </a:solidFill>
              </a:defRPr>
            </a:lvl1pPr>
          </a:lstStyle>
          <a:p>
            <a:r>
              <a:rPr lang="en-GB"/>
              <a:t>Title here over one, two or three lines</a:t>
            </a:r>
            <a:br>
              <a:rPr lang="en-GB"/>
            </a:br>
            <a:r>
              <a:rPr lang="en-GB"/>
              <a:t>if needed</a:t>
            </a:r>
            <a:endParaRPr lang="en-US"/>
          </a:p>
        </p:txBody>
      </p:sp>
      <p:sp>
        <p:nvSpPr>
          <p:cNvPr id="3" name="Subtitle 2">
            <a:extLst>
              <a:ext uri="{FF2B5EF4-FFF2-40B4-BE49-F238E27FC236}">
                <a16:creationId xmlns:a16="http://schemas.microsoft.com/office/drawing/2014/main" id="{26133023-F094-FA53-7FE5-6CA2D3363885}"/>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7" name="Date Placeholder 3">
            <a:extLst>
              <a:ext uri="{FF2B5EF4-FFF2-40B4-BE49-F238E27FC236}">
                <a16:creationId xmlns:a16="http://schemas.microsoft.com/office/drawing/2014/main" id="{6B5AC5C6-DA28-8674-E34C-0F86512E597F}"/>
              </a:ext>
            </a:extLst>
          </p:cNvPr>
          <p:cNvSpPr>
            <a:spLocks noGrp="1"/>
          </p:cNvSpPr>
          <p:nvPr>
            <p:ph type="dt" sz="half" idx="10"/>
          </p:nvPr>
        </p:nvSpPr>
        <p:spPr>
          <a:xfrm>
            <a:off x="339318" y="4718223"/>
            <a:ext cx="2520000" cy="276999"/>
          </a:xfrm>
        </p:spPr>
        <p:txBody>
          <a:bodyPr/>
          <a:lstStyle>
            <a:lvl1pPr algn="l">
              <a:defRPr sz="1800">
                <a:solidFill>
                  <a:schemeClr val="bg1"/>
                </a:solidFill>
              </a:defRPr>
            </a:lvl1pPr>
          </a:lstStyle>
          <a:p>
            <a:fld id="{5AE6DAB7-14F2-1944-980B-CC1BFCBBCF83}" type="datetime4">
              <a:rPr lang="en-GB" smtClean="0"/>
              <a:pPr/>
              <a:t>16 April 2026</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6E691828-EB0A-4462-542C-5BD61B85C5C0}"/>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1271496159"/>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imark Split 2 Callouts">
    <p:bg>
      <p:bgRef idx="1001">
        <a:schemeClr val="bg1"/>
      </p:bgRef>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A76F884-99C9-9C9F-D1F4-BD6CC780D96D}"/>
              </a:ext>
            </a:extLst>
          </p:cNvPr>
          <p:cNvSpPr/>
          <p:nvPr userDrawn="1"/>
        </p:nvSpPr>
        <p:spPr>
          <a:xfrm>
            <a:off x="334964" y="1800000"/>
            <a:ext cx="5591832" cy="4400775"/>
          </a:xfrm>
          <a:prstGeom prst="roundRect">
            <a:avLst>
              <a:gd name="adj" fmla="val 504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3F2E604-C662-004C-8C6C-4C1BAE0B4C5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8779"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73364" y="2135920"/>
            <a:ext cx="4905676"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7718" cy="350352"/>
          </a:xfrm>
        </p:spPr>
        <p:txBody>
          <a:bodyPr anchor="t" anchorCtr="0"/>
          <a:lstStyle>
            <a:lvl1pPr algn="l">
              <a:defRPr sz="2800"/>
            </a:lvl1pPr>
          </a:lstStyle>
          <a:p>
            <a:r>
              <a:rPr lang="en-GB"/>
              <a:t>Title on one line</a:t>
            </a:r>
            <a:endParaRPr lang="en-US"/>
          </a:p>
        </p:txBody>
      </p:sp>
      <p:sp>
        <p:nvSpPr>
          <p:cNvPr id="4" name="Rounded Rectangle 3">
            <a:extLst>
              <a:ext uri="{FF2B5EF4-FFF2-40B4-BE49-F238E27FC236}">
                <a16:creationId xmlns:a16="http://schemas.microsoft.com/office/drawing/2014/main" id="{6C2B86E8-DB92-39CD-13AB-AF0483D423C1}"/>
              </a:ext>
            </a:extLst>
          </p:cNvPr>
          <p:cNvSpPr/>
          <p:nvPr userDrawn="1"/>
        </p:nvSpPr>
        <p:spPr>
          <a:xfrm>
            <a:off x="6265196" y="1800000"/>
            <a:ext cx="5591832" cy="4400775"/>
          </a:xfrm>
          <a:prstGeom prst="roundRect">
            <a:avLst>
              <a:gd name="adj" fmla="val 5048"/>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8">
            <a:extLst>
              <a:ext uri="{FF2B5EF4-FFF2-40B4-BE49-F238E27FC236}">
                <a16:creationId xmlns:a16="http://schemas.microsoft.com/office/drawing/2014/main" id="{D421B482-4E44-14C8-33AC-89E3D89849FE}"/>
              </a:ext>
            </a:extLst>
          </p:cNvPr>
          <p:cNvSpPr>
            <a:spLocks noGrp="1"/>
          </p:cNvSpPr>
          <p:nvPr>
            <p:ph type="body" sz="quarter" idx="14"/>
          </p:nvPr>
        </p:nvSpPr>
        <p:spPr>
          <a:xfrm>
            <a:off x="6603596" y="2135920"/>
            <a:ext cx="4905676"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C69365BE-4AA6-52BE-7B23-21FE4073537E}"/>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0812864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rimark Split 2 Callouts">
    <p:bg>
      <p:bgRef idx="1001">
        <a:schemeClr val="bg1"/>
      </p:bgRef>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A76F884-99C9-9C9F-D1F4-BD6CC780D96D}"/>
              </a:ext>
            </a:extLst>
          </p:cNvPr>
          <p:cNvSpPr/>
          <p:nvPr userDrawn="1"/>
        </p:nvSpPr>
        <p:spPr>
          <a:xfrm>
            <a:off x="334964" y="1800000"/>
            <a:ext cx="5591832" cy="4400775"/>
          </a:xfrm>
          <a:prstGeom prst="roundRect">
            <a:avLst>
              <a:gd name="adj" fmla="val 50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3F2E604-C662-004C-8C6C-4C1BAE0B4C5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8779"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73364" y="2135920"/>
            <a:ext cx="4905676"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7718" cy="350352"/>
          </a:xfrm>
        </p:spPr>
        <p:txBody>
          <a:bodyPr anchor="t" anchorCtr="0"/>
          <a:lstStyle>
            <a:lvl1pPr algn="l">
              <a:defRPr sz="2800"/>
            </a:lvl1pPr>
          </a:lstStyle>
          <a:p>
            <a:r>
              <a:rPr lang="en-GB"/>
              <a:t>Title on one line</a:t>
            </a:r>
            <a:endParaRPr lang="en-US"/>
          </a:p>
        </p:txBody>
      </p:sp>
      <p:sp>
        <p:nvSpPr>
          <p:cNvPr id="4" name="Rounded Rectangle 3">
            <a:extLst>
              <a:ext uri="{FF2B5EF4-FFF2-40B4-BE49-F238E27FC236}">
                <a16:creationId xmlns:a16="http://schemas.microsoft.com/office/drawing/2014/main" id="{6C2B86E8-DB92-39CD-13AB-AF0483D423C1}"/>
              </a:ext>
            </a:extLst>
          </p:cNvPr>
          <p:cNvSpPr/>
          <p:nvPr userDrawn="1"/>
        </p:nvSpPr>
        <p:spPr>
          <a:xfrm>
            <a:off x="6265196" y="1800000"/>
            <a:ext cx="5591832" cy="4400775"/>
          </a:xfrm>
          <a:prstGeom prst="roundRect">
            <a:avLst>
              <a:gd name="adj" fmla="val 5048"/>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8">
            <a:extLst>
              <a:ext uri="{FF2B5EF4-FFF2-40B4-BE49-F238E27FC236}">
                <a16:creationId xmlns:a16="http://schemas.microsoft.com/office/drawing/2014/main" id="{D421B482-4E44-14C8-33AC-89E3D89849FE}"/>
              </a:ext>
            </a:extLst>
          </p:cNvPr>
          <p:cNvSpPr>
            <a:spLocks noGrp="1"/>
          </p:cNvSpPr>
          <p:nvPr>
            <p:ph type="body" sz="quarter" idx="14"/>
          </p:nvPr>
        </p:nvSpPr>
        <p:spPr>
          <a:xfrm>
            <a:off x="6603596" y="2135920"/>
            <a:ext cx="4905676"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676FFCCD-3AFA-F947-7944-AAC44573D081}"/>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6373235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rimark Split 2 Callouts">
    <p:bg>
      <p:bgRef idx="1001">
        <a:schemeClr val="bg1"/>
      </p:bgRef>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A76F884-99C9-9C9F-D1F4-BD6CC780D96D}"/>
              </a:ext>
            </a:extLst>
          </p:cNvPr>
          <p:cNvSpPr/>
          <p:nvPr userDrawn="1"/>
        </p:nvSpPr>
        <p:spPr>
          <a:xfrm>
            <a:off x="334964" y="1800000"/>
            <a:ext cx="5591832" cy="4400775"/>
          </a:xfrm>
          <a:prstGeom prst="roundRect">
            <a:avLst>
              <a:gd name="adj" fmla="val 504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3F2E604-C662-004C-8C6C-4C1BAE0B4C5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8779"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73364" y="2135920"/>
            <a:ext cx="4905676" cy="1488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7718" cy="350352"/>
          </a:xfrm>
        </p:spPr>
        <p:txBody>
          <a:bodyPr anchor="t" anchorCtr="0"/>
          <a:lstStyle>
            <a:lvl1pPr algn="l">
              <a:defRPr sz="2800"/>
            </a:lvl1pPr>
          </a:lstStyle>
          <a:p>
            <a:r>
              <a:rPr lang="en-GB"/>
              <a:t>Title on one line</a:t>
            </a:r>
            <a:endParaRPr lang="en-US"/>
          </a:p>
        </p:txBody>
      </p:sp>
      <p:sp>
        <p:nvSpPr>
          <p:cNvPr id="4" name="Rounded Rectangle 3">
            <a:extLst>
              <a:ext uri="{FF2B5EF4-FFF2-40B4-BE49-F238E27FC236}">
                <a16:creationId xmlns:a16="http://schemas.microsoft.com/office/drawing/2014/main" id="{6C2B86E8-DB92-39CD-13AB-AF0483D423C1}"/>
              </a:ext>
            </a:extLst>
          </p:cNvPr>
          <p:cNvSpPr/>
          <p:nvPr userDrawn="1"/>
        </p:nvSpPr>
        <p:spPr>
          <a:xfrm>
            <a:off x="6265196" y="1800000"/>
            <a:ext cx="5591832" cy="4400775"/>
          </a:xfrm>
          <a:prstGeom prst="roundRect">
            <a:avLst>
              <a:gd name="adj" fmla="val 504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8">
            <a:extLst>
              <a:ext uri="{FF2B5EF4-FFF2-40B4-BE49-F238E27FC236}">
                <a16:creationId xmlns:a16="http://schemas.microsoft.com/office/drawing/2014/main" id="{D421B482-4E44-14C8-33AC-89E3D89849FE}"/>
              </a:ext>
            </a:extLst>
          </p:cNvPr>
          <p:cNvSpPr>
            <a:spLocks noGrp="1"/>
          </p:cNvSpPr>
          <p:nvPr>
            <p:ph type="body" sz="quarter" idx="14"/>
          </p:nvPr>
        </p:nvSpPr>
        <p:spPr>
          <a:xfrm>
            <a:off x="6603596" y="2135920"/>
            <a:ext cx="4905676"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14408EFA-C539-F53B-C3FD-1F55CBD6E395}"/>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29069743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rimark Split 2 Callouts">
    <p:bg>
      <p:bgRef idx="1001">
        <a:schemeClr val="bg1"/>
      </p:bgRef>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A76F884-99C9-9C9F-D1F4-BD6CC780D96D}"/>
              </a:ext>
            </a:extLst>
          </p:cNvPr>
          <p:cNvSpPr/>
          <p:nvPr userDrawn="1"/>
        </p:nvSpPr>
        <p:spPr>
          <a:xfrm>
            <a:off x="334964" y="1800000"/>
            <a:ext cx="5591832" cy="4400775"/>
          </a:xfrm>
          <a:prstGeom prst="roundRect">
            <a:avLst>
              <a:gd name="adj" fmla="val 5048"/>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3F2E604-C662-004C-8C6C-4C1BAE0B4C5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8779"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73364" y="2135920"/>
            <a:ext cx="4905676"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7718" cy="350352"/>
          </a:xfrm>
        </p:spPr>
        <p:txBody>
          <a:bodyPr anchor="t" anchorCtr="0"/>
          <a:lstStyle>
            <a:lvl1pPr algn="l">
              <a:defRPr sz="2800"/>
            </a:lvl1pPr>
          </a:lstStyle>
          <a:p>
            <a:r>
              <a:rPr lang="en-GB"/>
              <a:t>Title on one line</a:t>
            </a:r>
            <a:endParaRPr lang="en-US"/>
          </a:p>
        </p:txBody>
      </p:sp>
      <p:sp>
        <p:nvSpPr>
          <p:cNvPr id="4" name="Rounded Rectangle 3">
            <a:extLst>
              <a:ext uri="{FF2B5EF4-FFF2-40B4-BE49-F238E27FC236}">
                <a16:creationId xmlns:a16="http://schemas.microsoft.com/office/drawing/2014/main" id="{6C2B86E8-DB92-39CD-13AB-AF0483D423C1}"/>
              </a:ext>
            </a:extLst>
          </p:cNvPr>
          <p:cNvSpPr/>
          <p:nvPr userDrawn="1"/>
        </p:nvSpPr>
        <p:spPr>
          <a:xfrm>
            <a:off x="6265196" y="1800000"/>
            <a:ext cx="5591832" cy="4400775"/>
          </a:xfrm>
          <a:prstGeom prst="roundRect">
            <a:avLst>
              <a:gd name="adj" fmla="val 5048"/>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8">
            <a:extLst>
              <a:ext uri="{FF2B5EF4-FFF2-40B4-BE49-F238E27FC236}">
                <a16:creationId xmlns:a16="http://schemas.microsoft.com/office/drawing/2014/main" id="{D421B482-4E44-14C8-33AC-89E3D89849FE}"/>
              </a:ext>
            </a:extLst>
          </p:cNvPr>
          <p:cNvSpPr>
            <a:spLocks noGrp="1"/>
          </p:cNvSpPr>
          <p:nvPr>
            <p:ph type="body" sz="quarter" idx="14"/>
          </p:nvPr>
        </p:nvSpPr>
        <p:spPr>
          <a:xfrm>
            <a:off x="6603596" y="2135920"/>
            <a:ext cx="4905676"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112FE80B-053E-D73D-B5EB-C60DF7529240}"/>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35253017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imark Split 3 Callouts">
    <p:bg>
      <p:bgRef idx="1001">
        <a:schemeClr val="bg1"/>
      </p:bgRef>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A76F884-99C9-9C9F-D1F4-BD6CC780D96D}"/>
              </a:ext>
            </a:extLst>
          </p:cNvPr>
          <p:cNvSpPr/>
          <p:nvPr userDrawn="1"/>
        </p:nvSpPr>
        <p:spPr>
          <a:xfrm>
            <a:off x="334964" y="1800000"/>
            <a:ext cx="3727883" cy="4400775"/>
          </a:xfrm>
          <a:prstGeom prst="roundRect">
            <a:avLst>
              <a:gd name="adj" fmla="val 504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3F2E604-C662-004C-8C6C-4C1BAE0B4C5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8779"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73364" y="2135920"/>
            <a:ext cx="3224614"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7718" cy="350352"/>
          </a:xfrm>
        </p:spPr>
        <p:txBody>
          <a:bodyPr anchor="t" anchorCtr="0"/>
          <a:lstStyle>
            <a:lvl1pPr algn="l">
              <a:defRPr sz="2800"/>
            </a:lvl1pPr>
          </a:lstStyle>
          <a:p>
            <a:r>
              <a:rPr lang="en-GB"/>
              <a:t>Title on one line</a:t>
            </a:r>
            <a:endParaRPr lang="en-US"/>
          </a:p>
        </p:txBody>
      </p:sp>
      <p:sp>
        <p:nvSpPr>
          <p:cNvPr id="4" name="Rounded Rectangle 3">
            <a:extLst>
              <a:ext uri="{FF2B5EF4-FFF2-40B4-BE49-F238E27FC236}">
                <a16:creationId xmlns:a16="http://schemas.microsoft.com/office/drawing/2014/main" id="{6C2B86E8-DB92-39CD-13AB-AF0483D423C1}"/>
              </a:ext>
            </a:extLst>
          </p:cNvPr>
          <p:cNvSpPr/>
          <p:nvPr userDrawn="1"/>
        </p:nvSpPr>
        <p:spPr>
          <a:xfrm>
            <a:off x="4232047" y="1800000"/>
            <a:ext cx="3727883" cy="4400775"/>
          </a:xfrm>
          <a:prstGeom prst="roundRect">
            <a:avLst>
              <a:gd name="adj" fmla="val 5048"/>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8">
            <a:extLst>
              <a:ext uri="{FF2B5EF4-FFF2-40B4-BE49-F238E27FC236}">
                <a16:creationId xmlns:a16="http://schemas.microsoft.com/office/drawing/2014/main" id="{D421B482-4E44-14C8-33AC-89E3D89849FE}"/>
              </a:ext>
            </a:extLst>
          </p:cNvPr>
          <p:cNvSpPr>
            <a:spLocks noGrp="1"/>
          </p:cNvSpPr>
          <p:nvPr>
            <p:ph type="body" sz="quarter" idx="14"/>
          </p:nvPr>
        </p:nvSpPr>
        <p:spPr>
          <a:xfrm>
            <a:off x="4570447" y="2135920"/>
            <a:ext cx="322461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ed Rectangle 12">
            <a:extLst>
              <a:ext uri="{FF2B5EF4-FFF2-40B4-BE49-F238E27FC236}">
                <a16:creationId xmlns:a16="http://schemas.microsoft.com/office/drawing/2014/main" id="{2DD24A59-EB56-1D46-E6AD-B16F61C68BAF}"/>
              </a:ext>
            </a:extLst>
          </p:cNvPr>
          <p:cNvSpPr/>
          <p:nvPr userDrawn="1"/>
        </p:nvSpPr>
        <p:spPr>
          <a:xfrm>
            <a:off x="8124799" y="1800000"/>
            <a:ext cx="3727883" cy="4400775"/>
          </a:xfrm>
          <a:prstGeom prst="roundRect">
            <a:avLst>
              <a:gd name="adj" fmla="val 504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8">
            <a:extLst>
              <a:ext uri="{FF2B5EF4-FFF2-40B4-BE49-F238E27FC236}">
                <a16:creationId xmlns:a16="http://schemas.microsoft.com/office/drawing/2014/main" id="{B1BD1DCD-DB6E-D94A-8A95-D2D0C6AF09B8}"/>
              </a:ext>
            </a:extLst>
          </p:cNvPr>
          <p:cNvSpPr>
            <a:spLocks noGrp="1"/>
          </p:cNvSpPr>
          <p:nvPr>
            <p:ph type="body" sz="quarter" idx="15"/>
          </p:nvPr>
        </p:nvSpPr>
        <p:spPr>
          <a:xfrm>
            <a:off x="8463199" y="2135920"/>
            <a:ext cx="322461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B37A584F-76D2-D95C-725A-D5AE43FE7239}"/>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25265658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rimark Split 3 Callouts">
    <p:bg>
      <p:bgRef idx="1001">
        <a:schemeClr val="bg1"/>
      </p:bgRef>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A76F884-99C9-9C9F-D1F4-BD6CC780D96D}"/>
              </a:ext>
            </a:extLst>
          </p:cNvPr>
          <p:cNvSpPr/>
          <p:nvPr userDrawn="1"/>
        </p:nvSpPr>
        <p:spPr>
          <a:xfrm>
            <a:off x="334964" y="1800000"/>
            <a:ext cx="3727883" cy="4400775"/>
          </a:xfrm>
          <a:prstGeom prst="roundRect">
            <a:avLst>
              <a:gd name="adj" fmla="val 50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3F2E604-C662-004C-8C6C-4C1BAE0B4C5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8779"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73364" y="2135920"/>
            <a:ext cx="3224614"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7718" cy="350352"/>
          </a:xfrm>
        </p:spPr>
        <p:txBody>
          <a:bodyPr anchor="t" anchorCtr="0"/>
          <a:lstStyle>
            <a:lvl1pPr algn="l">
              <a:defRPr sz="2800"/>
            </a:lvl1pPr>
          </a:lstStyle>
          <a:p>
            <a:r>
              <a:rPr lang="en-GB"/>
              <a:t>Title on one line</a:t>
            </a:r>
            <a:endParaRPr lang="en-US"/>
          </a:p>
        </p:txBody>
      </p:sp>
      <p:sp>
        <p:nvSpPr>
          <p:cNvPr id="4" name="Rounded Rectangle 3">
            <a:extLst>
              <a:ext uri="{FF2B5EF4-FFF2-40B4-BE49-F238E27FC236}">
                <a16:creationId xmlns:a16="http://schemas.microsoft.com/office/drawing/2014/main" id="{6C2B86E8-DB92-39CD-13AB-AF0483D423C1}"/>
              </a:ext>
            </a:extLst>
          </p:cNvPr>
          <p:cNvSpPr/>
          <p:nvPr userDrawn="1"/>
        </p:nvSpPr>
        <p:spPr>
          <a:xfrm>
            <a:off x="4232047" y="1800000"/>
            <a:ext cx="3727883" cy="4400775"/>
          </a:xfrm>
          <a:prstGeom prst="roundRect">
            <a:avLst>
              <a:gd name="adj" fmla="val 5048"/>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8">
            <a:extLst>
              <a:ext uri="{FF2B5EF4-FFF2-40B4-BE49-F238E27FC236}">
                <a16:creationId xmlns:a16="http://schemas.microsoft.com/office/drawing/2014/main" id="{D421B482-4E44-14C8-33AC-89E3D89849FE}"/>
              </a:ext>
            </a:extLst>
          </p:cNvPr>
          <p:cNvSpPr>
            <a:spLocks noGrp="1"/>
          </p:cNvSpPr>
          <p:nvPr>
            <p:ph type="body" sz="quarter" idx="14"/>
          </p:nvPr>
        </p:nvSpPr>
        <p:spPr>
          <a:xfrm>
            <a:off x="4570447" y="2135920"/>
            <a:ext cx="322461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ed Rectangle 12">
            <a:extLst>
              <a:ext uri="{FF2B5EF4-FFF2-40B4-BE49-F238E27FC236}">
                <a16:creationId xmlns:a16="http://schemas.microsoft.com/office/drawing/2014/main" id="{2DD24A59-EB56-1D46-E6AD-B16F61C68BAF}"/>
              </a:ext>
            </a:extLst>
          </p:cNvPr>
          <p:cNvSpPr/>
          <p:nvPr userDrawn="1"/>
        </p:nvSpPr>
        <p:spPr>
          <a:xfrm>
            <a:off x="8124799" y="1800000"/>
            <a:ext cx="3727883" cy="4400775"/>
          </a:xfrm>
          <a:prstGeom prst="roundRect">
            <a:avLst>
              <a:gd name="adj" fmla="val 50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8">
            <a:extLst>
              <a:ext uri="{FF2B5EF4-FFF2-40B4-BE49-F238E27FC236}">
                <a16:creationId xmlns:a16="http://schemas.microsoft.com/office/drawing/2014/main" id="{B1BD1DCD-DB6E-D94A-8A95-D2D0C6AF09B8}"/>
              </a:ext>
            </a:extLst>
          </p:cNvPr>
          <p:cNvSpPr>
            <a:spLocks noGrp="1"/>
          </p:cNvSpPr>
          <p:nvPr>
            <p:ph type="body" sz="quarter" idx="15"/>
          </p:nvPr>
        </p:nvSpPr>
        <p:spPr>
          <a:xfrm>
            <a:off x="8463199" y="2135920"/>
            <a:ext cx="322461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ADD8D083-EA90-9DDD-A360-B5603662FB6D}"/>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9328167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Primark Split 3 Callouts">
    <p:bg>
      <p:bgRef idx="1001">
        <a:schemeClr val="bg1"/>
      </p:bgRef>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A76F884-99C9-9C9F-D1F4-BD6CC780D96D}"/>
              </a:ext>
            </a:extLst>
          </p:cNvPr>
          <p:cNvSpPr/>
          <p:nvPr userDrawn="1"/>
        </p:nvSpPr>
        <p:spPr>
          <a:xfrm>
            <a:off x="334964" y="1800000"/>
            <a:ext cx="3727883" cy="4400775"/>
          </a:xfrm>
          <a:prstGeom prst="roundRect">
            <a:avLst>
              <a:gd name="adj" fmla="val 504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3F2E604-C662-004C-8C6C-4C1BAE0B4C5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8779"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73364" y="2135920"/>
            <a:ext cx="3224614" cy="1488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7718" cy="350352"/>
          </a:xfrm>
        </p:spPr>
        <p:txBody>
          <a:bodyPr anchor="t" anchorCtr="0"/>
          <a:lstStyle>
            <a:lvl1pPr algn="l">
              <a:defRPr sz="2800"/>
            </a:lvl1pPr>
          </a:lstStyle>
          <a:p>
            <a:r>
              <a:rPr lang="en-GB"/>
              <a:t>Title on one line</a:t>
            </a:r>
            <a:endParaRPr lang="en-US"/>
          </a:p>
        </p:txBody>
      </p:sp>
      <p:sp>
        <p:nvSpPr>
          <p:cNvPr id="4" name="Rounded Rectangle 3">
            <a:extLst>
              <a:ext uri="{FF2B5EF4-FFF2-40B4-BE49-F238E27FC236}">
                <a16:creationId xmlns:a16="http://schemas.microsoft.com/office/drawing/2014/main" id="{6C2B86E8-DB92-39CD-13AB-AF0483D423C1}"/>
              </a:ext>
            </a:extLst>
          </p:cNvPr>
          <p:cNvSpPr/>
          <p:nvPr userDrawn="1"/>
        </p:nvSpPr>
        <p:spPr>
          <a:xfrm>
            <a:off x="4232047" y="1800000"/>
            <a:ext cx="3727883" cy="4400775"/>
          </a:xfrm>
          <a:prstGeom prst="roundRect">
            <a:avLst>
              <a:gd name="adj" fmla="val 504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8">
            <a:extLst>
              <a:ext uri="{FF2B5EF4-FFF2-40B4-BE49-F238E27FC236}">
                <a16:creationId xmlns:a16="http://schemas.microsoft.com/office/drawing/2014/main" id="{D421B482-4E44-14C8-33AC-89E3D89849FE}"/>
              </a:ext>
            </a:extLst>
          </p:cNvPr>
          <p:cNvSpPr>
            <a:spLocks noGrp="1"/>
          </p:cNvSpPr>
          <p:nvPr>
            <p:ph type="body" sz="quarter" idx="14"/>
          </p:nvPr>
        </p:nvSpPr>
        <p:spPr>
          <a:xfrm>
            <a:off x="4570447" y="2135920"/>
            <a:ext cx="322461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ed Rectangle 12">
            <a:extLst>
              <a:ext uri="{FF2B5EF4-FFF2-40B4-BE49-F238E27FC236}">
                <a16:creationId xmlns:a16="http://schemas.microsoft.com/office/drawing/2014/main" id="{2DD24A59-EB56-1D46-E6AD-B16F61C68BAF}"/>
              </a:ext>
            </a:extLst>
          </p:cNvPr>
          <p:cNvSpPr/>
          <p:nvPr userDrawn="1"/>
        </p:nvSpPr>
        <p:spPr>
          <a:xfrm>
            <a:off x="8124799" y="1800000"/>
            <a:ext cx="3727883" cy="4400775"/>
          </a:xfrm>
          <a:prstGeom prst="roundRect">
            <a:avLst>
              <a:gd name="adj" fmla="val 504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8">
            <a:extLst>
              <a:ext uri="{FF2B5EF4-FFF2-40B4-BE49-F238E27FC236}">
                <a16:creationId xmlns:a16="http://schemas.microsoft.com/office/drawing/2014/main" id="{B1BD1DCD-DB6E-D94A-8A95-D2D0C6AF09B8}"/>
              </a:ext>
            </a:extLst>
          </p:cNvPr>
          <p:cNvSpPr>
            <a:spLocks noGrp="1"/>
          </p:cNvSpPr>
          <p:nvPr>
            <p:ph type="body" sz="quarter" idx="15"/>
          </p:nvPr>
        </p:nvSpPr>
        <p:spPr>
          <a:xfrm>
            <a:off x="8463199" y="2135920"/>
            <a:ext cx="3224610" cy="1488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1CA53D5D-2D26-0E5D-61B7-B005984CCD16}"/>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3022986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Primark Split 3 Callouts">
    <p:bg>
      <p:bgRef idx="1001">
        <a:schemeClr val="bg1"/>
      </p:bgRef>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A76F884-99C9-9C9F-D1F4-BD6CC780D96D}"/>
              </a:ext>
            </a:extLst>
          </p:cNvPr>
          <p:cNvSpPr/>
          <p:nvPr userDrawn="1"/>
        </p:nvSpPr>
        <p:spPr>
          <a:xfrm>
            <a:off x="334964" y="1800000"/>
            <a:ext cx="3727883" cy="4400775"/>
          </a:xfrm>
          <a:prstGeom prst="roundRect">
            <a:avLst>
              <a:gd name="adj" fmla="val 5048"/>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43F2E604-C662-004C-8C6C-4C1BAE0B4C50}"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8779"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19" name="Text Placeholder 18">
            <a:extLst>
              <a:ext uri="{FF2B5EF4-FFF2-40B4-BE49-F238E27FC236}">
                <a16:creationId xmlns:a16="http://schemas.microsoft.com/office/drawing/2014/main" id="{F37BDD3B-AD0B-9D4A-7CD2-F03E78EFA8B1}"/>
              </a:ext>
            </a:extLst>
          </p:cNvPr>
          <p:cNvSpPr>
            <a:spLocks noGrp="1"/>
          </p:cNvSpPr>
          <p:nvPr>
            <p:ph type="body" sz="quarter" idx="13"/>
          </p:nvPr>
        </p:nvSpPr>
        <p:spPr>
          <a:xfrm>
            <a:off x="673364" y="2135920"/>
            <a:ext cx="3224614"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7718" cy="350352"/>
          </a:xfrm>
        </p:spPr>
        <p:txBody>
          <a:bodyPr anchor="t" anchorCtr="0"/>
          <a:lstStyle>
            <a:lvl1pPr algn="l">
              <a:defRPr sz="2800"/>
            </a:lvl1pPr>
          </a:lstStyle>
          <a:p>
            <a:r>
              <a:rPr lang="en-GB"/>
              <a:t>Title on one line</a:t>
            </a:r>
            <a:endParaRPr lang="en-US"/>
          </a:p>
        </p:txBody>
      </p:sp>
      <p:sp>
        <p:nvSpPr>
          <p:cNvPr id="4" name="Rounded Rectangle 3">
            <a:extLst>
              <a:ext uri="{FF2B5EF4-FFF2-40B4-BE49-F238E27FC236}">
                <a16:creationId xmlns:a16="http://schemas.microsoft.com/office/drawing/2014/main" id="{6C2B86E8-DB92-39CD-13AB-AF0483D423C1}"/>
              </a:ext>
            </a:extLst>
          </p:cNvPr>
          <p:cNvSpPr/>
          <p:nvPr userDrawn="1"/>
        </p:nvSpPr>
        <p:spPr>
          <a:xfrm>
            <a:off x="4232047" y="1800000"/>
            <a:ext cx="3727883" cy="4400775"/>
          </a:xfrm>
          <a:prstGeom prst="roundRect">
            <a:avLst>
              <a:gd name="adj" fmla="val 5048"/>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8">
            <a:extLst>
              <a:ext uri="{FF2B5EF4-FFF2-40B4-BE49-F238E27FC236}">
                <a16:creationId xmlns:a16="http://schemas.microsoft.com/office/drawing/2014/main" id="{D421B482-4E44-14C8-33AC-89E3D89849FE}"/>
              </a:ext>
            </a:extLst>
          </p:cNvPr>
          <p:cNvSpPr>
            <a:spLocks noGrp="1"/>
          </p:cNvSpPr>
          <p:nvPr>
            <p:ph type="body" sz="quarter" idx="14"/>
          </p:nvPr>
        </p:nvSpPr>
        <p:spPr>
          <a:xfrm>
            <a:off x="4570447" y="2135920"/>
            <a:ext cx="322461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ed Rectangle 12">
            <a:extLst>
              <a:ext uri="{FF2B5EF4-FFF2-40B4-BE49-F238E27FC236}">
                <a16:creationId xmlns:a16="http://schemas.microsoft.com/office/drawing/2014/main" id="{2DD24A59-EB56-1D46-E6AD-B16F61C68BAF}"/>
              </a:ext>
            </a:extLst>
          </p:cNvPr>
          <p:cNvSpPr/>
          <p:nvPr userDrawn="1"/>
        </p:nvSpPr>
        <p:spPr>
          <a:xfrm>
            <a:off x="8124799" y="1800000"/>
            <a:ext cx="3727883" cy="4400775"/>
          </a:xfrm>
          <a:prstGeom prst="roundRect">
            <a:avLst>
              <a:gd name="adj" fmla="val 5048"/>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8">
            <a:extLst>
              <a:ext uri="{FF2B5EF4-FFF2-40B4-BE49-F238E27FC236}">
                <a16:creationId xmlns:a16="http://schemas.microsoft.com/office/drawing/2014/main" id="{B1BD1DCD-DB6E-D94A-8A95-D2D0C6AF09B8}"/>
              </a:ext>
            </a:extLst>
          </p:cNvPr>
          <p:cNvSpPr>
            <a:spLocks noGrp="1"/>
          </p:cNvSpPr>
          <p:nvPr>
            <p:ph type="body" sz="quarter" idx="15"/>
          </p:nvPr>
        </p:nvSpPr>
        <p:spPr>
          <a:xfrm>
            <a:off x="8463199" y="2135920"/>
            <a:ext cx="3224610"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371788B9-C9DF-A92B-CCF5-AA8D5FEB6233}"/>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2757673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imark 6 Callouts">
    <p:bg>
      <p:bgRef idx="1001">
        <a:schemeClr val="bg1"/>
      </p:bgRef>
    </p:bg>
    <p:spTree>
      <p:nvGrpSpPr>
        <p:cNvPr id="1" name=""/>
        <p:cNvGrpSpPr/>
        <p:nvPr/>
      </p:nvGrpSpPr>
      <p:grpSpPr>
        <a:xfrm>
          <a:off x="0" y="0"/>
          <a:ext cx="0" cy="0"/>
          <a:chOff x="0" y="0"/>
          <a:chExt cx="0" cy="0"/>
        </a:xfrm>
      </p:grpSpPr>
      <p:sp>
        <p:nvSpPr>
          <p:cNvPr id="38" name="Rounded Rectangle 37">
            <a:extLst>
              <a:ext uri="{FF2B5EF4-FFF2-40B4-BE49-F238E27FC236}">
                <a16:creationId xmlns:a16="http://schemas.microsoft.com/office/drawing/2014/main" id="{5287595E-4B79-8752-09BC-D44A4BEFE122}"/>
              </a:ext>
            </a:extLst>
          </p:cNvPr>
          <p:cNvSpPr/>
          <p:nvPr userDrawn="1"/>
        </p:nvSpPr>
        <p:spPr>
          <a:xfrm>
            <a:off x="4230251" y="4082501"/>
            <a:ext cx="3726089" cy="2112608"/>
          </a:xfrm>
          <a:prstGeom prst="roundRect">
            <a:avLst>
              <a:gd name="adj" fmla="val 643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6BAF9BC8-C9A3-5B04-E94F-FCE51EB394C4}"/>
              </a:ext>
            </a:extLst>
          </p:cNvPr>
          <p:cNvSpPr/>
          <p:nvPr userDrawn="1"/>
        </p:nvSpPr>
        <p:spPr>
          <a:xfrm>
            <a:off x="8125540" y="4082501"/>
            <a:ext cx="3726089" cy="2112608"/>
          </a:xfrm>
          <a:prstGeom prst="roundRect">
            <a:avLst>
              <a:gd name="adj" fmla="val 643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A6931C9B-87B5-C46A-6C99-94F2649D2638}"/>
              </a:ext>
            </a:extLst>
          </p:cNvPr>
          <p:cNvSpPr/>
          <p:nvPr userDrawn="1"/>
        </p:nvSpPr>
        <p:spPr>
          <a:xfrm>
            <a:off x="334962" y="4082501"/>
            <a:ext cx="3726089" cy="2112608"/>
          </a:xfrm>
          <a:prstGeom prst="roundRect">
            <a:avLst>
              <a:gd name="adj" fmla="val 643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199031C4-8E6A-5041-06A7-6263D44D3E96}"/>
              </a:ext>
            </a:extLst>
          </p:cNvPr>
          <p:cNvSpPr/>
          <p:nvPr userDrawn="1"/>
        </p:nvSpPr>
        <p:spPr>
          <a:xfrm>
            <a:off x="4230251" y="1800001"/>
            <a:ext cx="3726089" cy="2112608"/>
          </a:xfrm>
          <a:prstGeom prst="roundRect">
            <a:avLst>
              <a:gd name="adj" fmla="val 643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E8DA60D9-88CB-1610-145F-16D00D443B43}"/>
              </a:ext>
            </a:extLst>
          </p:cNvPr>
          <p:cNvSpPr/>
          <p:nvPr userDrawn="1"/>
        </p:nvSpPr>
        <p:spPr>
          <a:xfrm>
            <a:off x="8125540" y="1800001"/>
            <a:ext cx="3726089" cy="2112608"/>
          </a:xfrm>
          <a:prstGeom prst="roundRect">
            <a:avLst>
              <a:gd name="adj" fmla="val 643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F4535A96-5C33-5D11-A91C-2B32118ECB67}"/>
              </a:ext>
            </a:extLst>
          </p:cNvPr>
          <p:cNvSpPr/>
          <p:nvPr userDrawn="1"/>
        </p:nvSpPr>
        <p:spPr>
          <a:xfrm>
            <a:off x="334962" y="1800001"/>
            <a:ext cx="3726089" cy="2112608"/>
          </a:xfrm>
          <a:prstGeom prst="roundRect">
            <a:avLst>
              <a:gd name="adj" fmla="val 643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
        <p:nvSpPr>
          <p:cNvPr id="19" name="Text Placeholder 18">
            <a:extLst>
              <a:ext uri="{FF2B5EF4-FFF2-40B4-BE49-F238E27FC236}">
                <a16:creationId xmlns:a16="http://schemas.microsoft.com/office/drawing/2014/main" id="{046839F2-8319-2C00-32C5-62717DD1503B}"/>
              </a:ext>
            </a:extLst>
          </p:cNvPr>
          <p:cNvSpPr>
            <a:spLocks noGrp="1"/>
          </p:cNvSpPr>
          <p:nvPr>
            <p:ph type="body" sz="quarter" idx="13"/>
          </p:nvPr>
        </p:nvSpPr>
        <p:spPr>
          <a:xfrm>
            <a:off x="673362" y="2132561"/>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18">
            <a:extLst>
              <a:ext uri="{FF2B5EF4-FFF2-40B4-BE49-F238E27FC236}">
                <a16:creationId xmlns:a16="http://schemas.microsoft.com/office/drawing/2014/main" id="{7F9B95DF-E69C-DD60-6FB0-4D6E1CCEC281}"/>
              </a:ext>
            </a:extLst>
          </p:cNvPr>
          <p:cNvSpPr>
            <a:spLocks noGrp="1"/>
          </p:cNvSpPr>
          <p:nvPr>
            <p:ph type="body" sz="quarter" idx="14"/>
          </p:nvPr>
        </p:nvSpPr>
        <p:spPr>
          <a:xfrm>
            <a:off x="4571355" y="2132561"/>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8">
            <a:extLst>
              <a:ext uri="{FF2B5EF4-FFF2-40B4-BE49-F238E27FC236}">
                <a16:creationId xmlns:a16="http://schemas.microsoft.com/office/drawing/2014/main" id="{84C5840B-72BD-9BA8-9568-032C36283FC9}"/>
              </a:ext>
            </a:extLst>
          </p:cNvPr>
          <p:cNvSpPr>
            <a:spLocks noGrp="1"/>
          </p:cNvSpPr>
          <p:nvPr>
            <p:ph type="body" sz="quarter" idx="15"/>
          </p:nvPr>
        </p:nvSpPr>
        <p:spPr>
          <a:xfrm>
            <a:off x="8469347" y="2132561"/>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18">
            <a:extLst>
              <a:ext uri="{FF2B5EF4-FFF2-40B4-BE49-F238E27FC236}">
                <a16:creationId xmlns:a16="http://schemas.microsoft.com/office/drawing/2014/main" id="{FDF4EF1D-2DEE-6960-2F82-6853AA341176}"/>
              </a:ext>
            </a:extLst>
          </p:cNvPr>
          <p:cNvSpPr>
            <a:spLocks noGrp="1"/>
          </p:cNvSpPr>
          <p:nvPr>
            <p:ph type="body" sz="quarter" idx="16"/>
          </p:nvPr>
        </p:nvSpPr>
        <p:spPr>
          <a:xfrm>
            <a:off x="673362"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18">
            <a:extLst>
              <a:ext uri="{FF2B5EF4-FFF2-40B4-BE49-F238E27FC236}">
                <a16:creationId xmlns:a16="http://schemas.microsoft.com/office/drawing/2014/main" id="{64E07F12-AA36-D49C-D189-36ACDAC0B51A}"/>
              </a:ext>
            </a:extLst>
          </p:cNvPr>
          <p:cNvSpPr>
            <a:spLocks noGrp="1"/>
          </p:cNvSpPr>
          <p:nvPr>
            <p:ph type="body" sz="quarter" idx="17"/>
          </p:nvPr>
        </p:nvSpPr>
        <p:spPr>
          <a:xfrm>
            <a:off x="4571355"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18">
            <a:extLst>
              <a:ext uri="{FF2B5EF4-FFF2-40B4-BE49-F238E27FC236}">
                <a16:creationId xmlns:a16="http://schemas.microsoft.com/office/drawing/2014/main" id="{C5D9197F-A4B7-1C32-83FF-B6E23B2E9E2A}"/>
              </a:ext>
            </a:extLst>
          </p:cNvPr>
          <p:cNvSpPr>
            <a:spLocks noGrp="1"/>
          </p:cNvSpPr>
          <p:nvPr>
            <p:ph type="body" sz="quarter" idx="18"/>
          </p:nvPr>
        </p:nvSpPr>
        <p:spPr>
          <a:xfrm>
            <a:off x="8469347"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446A5ECE-EE34-BA38-AC63-19211A0902DE}"/>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33909953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rimark 6 Callouts">
    <p:bg>
      <p:bgRef idx="1001">
        <a:schemeClr val="bg1"/>
      </p:bgRef>
    </p:bg>
    <p:spTree>
      <p:nvGrpSpPr>
        <p:cNvPr id="1" name=""/>
        <p:cNvGrpSpPr/>
        <p:nvPr/>
      </p:nvGrpSpPr>
      <p:grpSpPr>
        <a:xfrm>
          <a:off x="0" y="0"/>
          <a:ext cx="0" cy="0"/>
          <a:chOff x="0" y="0"/>
          <a:chExt cx="0" cy="0"/>
        </a:xfrm>
      </p:grpSpPr>
      <p:sp>
        <p:nvSpPr>
          <p:cNvPr id="38" name="Rounded Rectangle 37">
            <a:extLst>
              <a:ext uri="{FF2B5EF4-FFF2-40B4-BE49-F238E27FC236}">
                <a16:creationId xmlns:a16="http://schemas.microsoft.com/office/drawing/2014/main" id="{5287595E-4B79-8752-09BC-D44A4BEFE122}"/>
              </a:ext>
            </a:extLst>
          </p:cNvPr>
          <p:cNvSpPr/>
          <p:nvPr userDrawn="1"/>
        </p:nvSpPr>
        <p:spPr>
          <a:xfrm>
            <a:off x="4230251" y="4082501"/>
            <a:ext cx="3726089" cy="2112608"/>
          </a:xfrm>
          <a:prstGeom prst="roundRect">
            <a:avLst>
              <a:gd name="adj" fmla="val 643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6BAF9BC8-C9A3-5B04-E94F-FCE51EB394C4}"/>
              </a:ext>
            </a:extLst>
          </p:cNvPr>
          <p:cNvSpPr/>
          <p:nvPr userDrawn="1"/>
        </p:nvSpPr>
        <p:spPr>
          <a:xfrm>
            <a:off x="8125540" y="4082501"/>
            <a:ext cx="3726089" cy="2112608"/>
          </a:xfrm>
          <a:prstGeom prst="roundRect">
            <a:avLst>
              <a:gd name="adj" fmla="val 6434"/>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A6931C9B-87B5-C46A-6C99-94F2649D2638}"/>
              </a:ext>
            </a:extLst>
          </p:cNvPr>
          <p:cNvSpPr/>
          <p:nvPr userDrawn="1"/>
        </p:nvSpPr>
        <p:spPr>
          <a:xfrm>
            <a:off x="334962" y="4082501"/>
            <a:ext cx="3726089" cy="2112608"/>
          </a:xfrm>
          <a:prstGeom prst="roundRect">
            <a:avLst>
              <a:gd name="adj" fmla="val 6434"/>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199031C4-8E6A-5041-06A7-6263D44D3E96}"/>
              </a:ext>
            </a:extLst>
          </p:cNvPr>
          <p:cNvSpPr/>
          <p:nvPr userDrawn="1"/>
        </p:nvSpPr>
        <p:spPr>
          <a:xfrm>
            <a:off x="4230251" y="1800001"/>
            <a:ext cx="3726089" cy="2112608"/>
          </a:xfrm>
          <a:prstGeom prst="roundRect">
            <a:avLst>
              <a:gd name="adj" fmla="val 6434"/>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E8DA60D9-88CB-1610-145F-16D00D443B43}"/>
              </a:ext>
            </a:extLst>
          </p:cNvPr>
          <p:cNvSpPr/>
          <p:nvPr userDrawn="1"/>
        </p:nvSpPr>
        <p:spPr>
          <a:xfrm>
            <a:off x="8125540" y="1800001"/>
            <a:ext cx="3726089" cy="2112608"/>
          </a:xfrm>
          <a:prstGeom prst="roundRect">
            <a:avLst>
              <a:gd name="adj" fmla="val 643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F4535A96-5C33-5D11-A91C-2B32118ECB67}"/>
              </a:ext>
            </a:extLst>
          </p:cNvPr>
          <p:cNvSpPr/>
          <p:nvPr userDrawn="1"/>
        </p:nvSpPr>
        <p:spPr>
          <a:xfrm>
            <a:off x="334962" y="1800001"/>
            <a:ext cx="3726089" cy="2112608"/>
          </a:xfrm>
          <a:prstGeom prst="roundRect">
            <a:avLst>
              <a:gd name="adj" fmla="val 643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
        <p:nvSpPr>
          <p:cNvPr id="19" name="Text Placeholder 18">
            <a:extLst>
              <a:ext uri="{FF2B5EF4-FFF2-40B4-BE49-F238E27FC236}">
                <a16:creationId xmlns:a16="http://schemas.microsoft.com/office/drawing/2014/main" id="{046839F2-8319-2C00-32C5-62717DD1503B}"/>
              </a:ext>
            </a:extLst>
          </p:cNvPr>
          <p:cNvSpPr>
            <a:spLocks noGrp="1"/>
          </p:cNvSpPr>
          <p:nvPr>
            <p:ph type="body" sz="quarter" idx="13"/>
          </p:nvPr>
        </p:nvSpPr>
        <p:spPr>
          <a:xfrm>
            <a:off x="673362" y="2132561"/>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18">
            <a:extLst>
              <a:ext uri="{FF2B5EF4-FFF2-40B4-BE49-F238E27FC236}">
                <a16:creationId xmlns:a16="http://schemas.microsoft.com/office/drawing/2014/main" id="{7F9B95DF-E69C-DD60-6FB0-4D6E1CCEC281}"/>
              </a:ext>
            </a:extLst>
          </p:cNvPr>
          <p:cNvSpPr>
            <a:spLocks noGrp="1"/>
          </p:cNvSpPr>
          <p:nvPr>
            <p:ph type="body" sz="quarter" idx="14"/>
          </p:nvPr>
        </p:nvSpPr>
        <p:spPr>
          <a:xfrm>
            <a:off x="4571355" y="2132561"/>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8">
            <a:extLst>
              <a:ext uri="{FF2B5EF4-FFF2-40B4-BE49-F238E27FC236}">
                <a16:creationId xmlns:a16="http://schemas.microsoft.com/office/drawing/2014/main" id="{84C5840B-72BD-9BA8-9568-032C36283FC9}"/>
              </a:ext>
            </a:extLst>
          </p:cNvPr>
          <p:cNvSpPr>
            <a:spLocks noGrp="1"/>
          </p:cNvSpPr>
          <p:nvPr>
            <p:ph type="body" sz="quarter" idx="15"/>
          </p:nvPr>
        </p:nvSpPr>
        <p:spPr>
          <a:xfrm>
            <a:off x="8469347" y="2132561"/>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18">
            <a:extLst>
              <a:ext uri="{FF2B5EF4-FFF2-40B4-BE49-F238E27FC236}">
                <a16:creationId xmlns:a16="http://schemas.microsoft.com/office/drawing/2014/main" id="{FDF4EF1D-2DEE-6960-2F82-6853AA341176}"/>
              </a:ext>
            </a:extLst>
          </p:cNvPr>
          <p:cNvSpPr>
            <a:spLocks noGrp="1"/>
          </p:cNvSpPr>
          <p:nvPr>
            <p:ph type="body" sz="quarter" idx="16"/>
          </p:nvPr>
        </p:nvSpPr>
        <p:spPr>
          <a:xfrm>
            <a:off x="673362"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18">
            <a:extLst>
              <a:ext uri="{FF2B5EF4-FFF2-40B4-BE49-F238E27FC236}">
                <a16:creationId xmlns:a16="http://schemas.microsoft.com/office/drawing/2014/main" id="{64E07F12-AA36-D49C-D189-36ACDAC0B51A}"/>
              </a:ext>
            </a:extLst>
          </p:cNvPr>
          <p:cNvSpPr>
            <a:spLocks noGrp="1"/>
          </p:cNvSpPr>
          <p:nvPr>
            <p:ph type="body" sz="quarter" idx="17"/>
          </p:nvPr>
        </p:nvSpPr>
        <p:spPr>
          <a:xfrm>
            <a:off x="4571355"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18">
            <a:extLst>
              <a:ext uri="{FF2B5EF4-FFF2-40B4-BE49-F238E27FC236}">
                <a16:creationId xmlns:a16="http://schemas.microsoft.com/office/drawing/2014/main" id="{C5D9197F-A4B7-1C32-83FF-B6E23B2E9E2A}"/>
              </a:ext>
            </a:extLst>
          </p:cNvPr>
          <p:cNvSpPr>
            <a:spLocks noGrp="1"/>
          </p:cNvSpPr>
          <p:nvPr>
            <p:ph type="body" sz="quarter" idx="18"/>
          </p:nvPr>
        </p:nvSpPr>
        <p:spPr>
          <a:xfrm>
            <a:off x="8469347"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B0244A68-5C8E-5499-BC9F-A0FBD9A3ED04}"/>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33643708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rimark Title + Portal Image">
    <p:bg>
      <p:bgPr>
        <a:solidFill>
          <a:schemeClr val="accent4"/>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E32B76C-1181-E9B8-BEDB-567F8C2B2191}"/>
              </a:ext>
            </a:extLst>
          </p:cNvPr>
          <p:cNvSpPr>
            <a:spLocks noGrp="1"/>
          </p:cNvSpPr>
          <p:nvPr>
            <p:ph type="pic" sz="quarter" idx="16" hasCustomPrompt="1"/>
          </p:nvPr>
        </p:nvSpPr>
        <p:spPr>
          <a:xfrm>
            <a:off x="6918689" y="613732"/>
            <a:ext cx="4933992" cy="5630536"/>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2" name="Title 1">
            <a:extLst>
              <a:ext uri="{FF2B5EF4-FFF2-40B4-BE49-F238E27FC236}">
                <a16:creationId xmlns:a16="http://schemas.microsoft.com/office/drawing/2014/main" id="{B01672CF-1E28-C87F-63AE-FDE5DCCE59FB}"/>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tx1"/>
                </a:solidFill>
              </a:defRPr>
            </a:lvl1pPr>
          </a:lstStyle>
          <a:p>
            <a:r>
              <a:rPr lang="en-GB"/>
              <a:t>Title here over one, two or three lines</a:t>
            </a:r>
            <a:br>
              <a:rPr lang="en-GB"/>
            </a:br>
            <a:r>
              <a:rPr lang="en-GB"/>
              <a:t>if needed</a:t>
            </a:r>
            <a:endParaRPr lang="en-US"/>
          </a:p>
        </p:txBody>
      </p:sp>
      <p:sp>
        <p:nvSpPr>
          <p:cNvPr id="3" name="Subtitle 2">
            <a:extLst>
              <a:ext uri="{FF2B5EF4-FFF2-40B4-BE49-F238E27FC236}">
                <a16:creationId xmlns:a16="http://schemas.microsoft.com/office/drawing/2014/main" id="{26133023-F094-FA53-7FE5-6CA2D3363885}"/>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7" name="Date Placeholder 3">
            <a:extLst>
              <a:ext uri="{FF2B5EF4-FFF2-40B4-BE49-F238E27FC236}">
                <a16:creationId xmlns:a16="http://schemas.microsoft.com/office/drawing/2014/main" id="{6B5AC5C6-DA28-8674-E34C-0F86512E597F}"/>
              </a:ext>
            </a:extLst>
          </p:cNvPr>
          <p:cNvSpPr>
            <a:spLocks noGrp="1"/>
          </p:cNvSpPr>
          <p:nvPr>
            <p:ph type="dt" sz="half" idx="10"/>
          </p:nvPr>
        </p:nvSpPr>
        <p:spPr>
          <a:xfrm>
            <a:off x="339318" y="4718223"/>
            <a:ext cx="2520000" cy="276999"/>
          </a:xfrm>
        </p:spPr>
        <p:txBody>
          <a:bodyPr/>
          <a:lstStyle>
            <a:lvl1pPr algn="l">
              <a:defRPr sz="1800">
                <a:solidFill>
                  <a:schemeClr val="tx1"/>
                </a:solidFill>
              </a:defRPr>
            </a:lvl1pPr>
          </a:lstStyle>
          <a:p>
            <a:fld id="{5AE6DAB7-14F2-1944-980B-CC1BFCBBCF83}" type="datetime4">
              <a:rPr lang="en-GB" smtClean="0"/>
              <a:pPr/>
              <a:t>16 April 2026</a:t>
            </a:fld>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8954A0F-2A82-7D6E-62FC-C3D7349D245F}"/>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1792436502"/>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Primark 6 Callouts">
    <p:bg>
      <p:bgRef idx="1001">
        <a:schemeClr val="bg1"/>
      </p:bgRef>
    </p:bg>
    <p:spTree>
      <p:nvGrpSpPr>
        <p:cNvPr id="1" name=""/>
        <p:cNvGrpSpPr/>
        <p:nvPr/>
      </p:nvGrpSpPr>
      <p:grpSpPr>
        <a:xfrm>
          <a:off x="0" y="0"/>
          <a:ext cx="0" cy="0"/>
          <a:chOff x="0" y="0"/>
          <a:chExt cx="0" cy="0"/>
        </a:xfrm>
      </p:grpSpPr>
      <p:sp>
        <p:nvSpPr>
          <p:cNvPr id="38" name="Rounded Rectangle 37">
            <a:extLst>
              <a:ext uri="{FF2B5EF4-FFF2-40B4-BE49-F238E27FC236}">
                <a16:creationId xmlns:a16="http://schemas.microsoft.com/office/drawing/2014/main" id="{5287595E-4B79-8752-09BC-D44A4BEFE122}"/>
              </a:ext>
            </a:extLst>
          </p:cNvPr>
          <p:cNvSpPr/>
          <p:nvPr userDrawn="1"/>
        </p:nvSpPr>
        <p:spPr>
          <a:xfrm>
            <a:off x="4230251" y="4082501"/>
            <a:ext cx="3726089" cy="2112608"/>
          </a:xfrm>
          <a:prstGeom prst="roundRect">
            <a:avLst>
              <a:gd name="adj" fmla="val 643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6BAF9BC8-C9A3-5B04-E94F-FCE51EB394C4}"/>
              </a:ext>
            </a:extLst>
          </p:cNvPr>
          <p:cNvSpPr/>
          <p:nvPr userDrawn="1"/>
        </p:nvSpPr>
        <p:spPr>
          <a:xfrm>
            <a:off x="8125540" y="4082501"/>
            <a:ext cx="3726089" cy="2112608"/>
          </a:xfrm>
          <a:prstGeom prst="roundRect">
            <a:avLst>
              <a:gd name="adj" fmla="val 6434"/>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A6931C9B-87B5-C46A-6C99-94F2649D2638}"/>
              </a:ext>
            </a:extLst>
          </p:cNvPr>
          <p:cNvSpPr/>
          <p:nvPr userDrawn="1"/>
        </p:nvSpPr>
        <p:spPr>
          <a:xfrm>
            <a:off x="334962" y="4082501"/>
            <a:ext cx="3726089" cy="2112608"/>
          </a:xfrm>
          <a:prstGeom prst="roundRect">
            <a:avLst>
              <a:gd name="adj" fmla="val 6434"/>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199031C4-8E6A-5041-06A7-6263D44D3E96}"/>
              </a:ext>
            </a:extLst>
          </p:cNvPr>
          <p:cNvSpPr/>
          <p:nvPr userDrawn="1"/>
        </p:nvSpPr>
        <p:spPr>
          <a:xfrm>
            <a:off x="4230251" y="1800001"/>
            <a:ext cx="3726089" cy="2112608"/>
          </a:xfrm>
          <a:prstGeom prst="roundRect">
            <a:avLst>
              <a:gd name="adj" fmla="val 6434"/>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E8DA60D9-88CB-1610-145F-16D00D443B43}"/>
              </a:ext>
            </a:extLst>
          </p:cNvPr>
          <p:cNvSpPr/>
          <p:nvPr userDrawn="1"/>
        </p:nvSpPr>
        <p:spPr>
          <a:xfrm>
            <a:off x="8125540" y="1800001"/>
            <a:ext cx="3726089" cy="2112608"/>
          </a:xfrm>
          <a:prstGeom prst="roundRect">
            <a:avLst>
              <a:gd name="adj" fmla="val 643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F4535A96-5C33-5D11-A91C-2B32118ECB67}"/>
              </a:ext>
            </a:extLst>
          </p:cNvPr>
          <p:cNvSpPr/>
          <p:nvPr userDrawn="1"/>
        </p:nvSpPr>
        <p:spPr>
          <a:xfrm>
            <a:off x="334962" y="1800001"/>
            <a:ext cx="3726089" cy="2112608"/>
          </a:xfrm>
          <a:prstGeom prst="roundRect">
            <a:avLst>
              <a:gd name="adj" fmla="val 643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
        <p:nvSpPr>
          <p:cNvPr id="19" name="Text Placeholder 18">
            <a:extLst>
              <a:ext uri="{FF2B5EF4-FFF2-40B4-BE49-F238E27FC236}">
                <a16:creationId xmlns:a16="http://schemas.microsoft.com/office/drawing/2014/main" id="{046839F2-8319-2C00-32C5-62717DD1503B}"/>
              </a:ext>
            </a:extLst>
          </p:cNvPr>
          <p:cNvSpPr>
            <a:spLocks noGrp="1"/>
          </p:cNvSpPr>
          <p:nvPr>
            <p:ph type="body" sz="quarter" idx="13"/>
          </p:nvPr>
        </p:nvSpPr>
        <p:spPr>
          <a:xfrm>
            <a:off x="673362" y="2132561"/>
            <a:ext cx="3049291" cy="1488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18">
            <a:extLst>
              <a:ext uri="{FF2B5EF4-FFF2-40B4-BE49-F238E27FC236}">
                <a16:creationId xmlns:a16="http://schemas.microsoft.com/office/drawing/2014/main" id="{7F9B95DF-E69C-DD60-6FB0-4D6E1CCEC281}"/>
              </a:ext>
            </a:extLst>
          </p:cNvPr>
          <p:cNvSpPr>
            <a:spLocks noGrp="1"/>
          </p:cNvSpPr>
          <p:nvPr>
            <p:ph type="body" sz="quarter" idx="14"/>
          </p:nvPr>
        </p:nvSpPr>
        <p:spPr>
          <a:xfrm>
            <a:off x="4571355" y="2132561"/>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8">
            <a:extLst>
              <a:ext uri="{FF2B5EF4-FFF2-40B4-BE49-F238E27FC236}">
                <a16:creationId xmlns:a16="http://schemas.microsoft.com/office/drawing/2014/main" id="{84C5840B-72BD-9BA8-9568-032C36283FC9}"/>
              </a:ext>
            </a:extLst>
          </p:cNvPr>
          <p:cNvSpPr>
            <a:spLocks noGrp="1"/>
          </p:cNvSpPr>
          <p:nvPr>
            <p:ph type="body" sz="quarter" idx="15"/>
          </p:nvPr>
        </p:nvSpPr>
        <p:spPr>
          <a:xfrm>
            <a:off x="8469347" y="2132561"/>
            <a:ext cx="3049291" cy="1488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18">
            <a:extLst>
              <a:ext uri="{FF2B5EF4-FFF2-40B4-BE49-F238E27FC236}">
                <a16:creationId xmlns:a16="http://schemas.microsoft.com/office/drawing/2014/main" id="{FDF4EF1D-2DEE-6960-2F82-6853AA341176}"/>
              </a:ext>
            </a:extLst>
          </p:cNvPr>
          <p:cNvSpPr>
            <a:spLocks noGrp="1"/>
          </p:cNvSpPr>
          <p:nvPr>
            <p:ph type="body" sz="quarter" idx="16"/>
          </p:nvPr>
        </p:nvSpPr>
        <p:spPr>
          <a:xfrm>
            <a:off x="673362"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18">
            <a:extLst>
              <a:ext uri="{FF2B5EF4-FFF2-40B4-BE49-F238E27FC236}">
                <a16:creationId xmlns:a16="http://schemas.microsoft.com/office/drawing/2014/main" id="{64E07F12-AA36-D49C-D189-36ACDAC0B51A}"/>
              </a:ext>
            </a:extLst>
          </p:cNvPr>
          <p:cNvSpPr>
            <a:spLocks noGrp="1"/>
          </p:cNvSpPr>
          <p:nvPr>
            <p:ph type="body" sz="quarter" idx="17"/>
          </p:nvPr>
        </p:nvSpPr>
        <p:spPr>
          <a:xfrm>
            <a:off x="4571355" y="4411268"/>
            <a:ext cx="3049291" cy="1488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18">
            <a:extLst>
              <a:ext uri="{FF2B5EF4-FFF2-40B4-BE49-F238E27FC236}">
                <a16:creationId xmlns:a16="http://schemas.microsoft.com/office/drawing/2014/main" id="{C5D9197F-A4B7-1C32-83FF-B6E23B2E9E2A}"/>
              </a:ext>
            </a:extLst>
          </p:cNvPr>
          <p:cNvSpPr>
            <a:spLocks noGrp="1"/>
          </p:cNvSpPr>
          <p:nvPr>
            <p:ph type="body" sz="quarter" idx="18"/>
          </p:nvPr>
        </p:nvSpPr>
        <p:spPr>
          <a:xfrm>
            <a:off x="8469347"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05D7C1BA-5117-E0BC-5106-DD2CE63F96F8}"/>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3360741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Primark 6 Callouts">
    <p:bg>
      <p:bgRef idx="1001">
        <a:schemeClr val="bg1"/>
      </p:bgRef>
    </p:bg>
    <p:spTree>
      <p:nvGrpSpPr>
        <p:cNvPr id="1" name=""/>
        <p:cNvGrpSpPr/>
        <p:nvPr/>
      </p:nvGrpSpPr>
      <p:grpSpPr>
        <a:xfrm>
          <a:off x="0" y="0"/>
          <a:ext cx="0" cy="0"/>
          <a:chOff x="0" y="0"/>
          <a:chExt cx="0" cy="0"/>
        </a:xfrm>
      </p:grpSpPr>
      <p:sp>
        <p:nvSpPr>
          <p:cNvPr id="38" name="Rounded Rectangle 37">
            <a:extLst>
              <a:ext uri="{FF2B5EF4-FFF2-40B4-BE49-F238E27FC236}">
                <a16:creationId xmlns:a16="http://schemas.microsoft.com/office/drawing/2014/main" id="{5287595E-4B79-8752-09BC-D44A4BEFE122}"/>
              </a:ext>
            </a:extLst>
          </p:cNvPr>
          <p:cNvSpPr/>
          <p:nvPr userDrawn="1"/>
        </p:nvSpPr>
        <p:spPr>
          <a:xfrm>
            <a:off x="4230251" y="4082501"/>
            <a:ext cx="3726089" cy="2112608"/>
          </a:xfrm>
          <a:prstGeom prst="roundRect">
            <a:avLst>
              <a:gd name="adj" fmla="val 6434"/>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6BAF9BC8-C9A3-5B04-E94F-FCE51EB394C4}"/>
              </a:ext>
            </a:extLst>
          </p:cNvPr>
          <p:cNvSpPr/>
          <p:nvPr userDrawn="1"/>
        </p:nvSpPr>
        <p:spPr>
          <a:xfrm>
            <a:off x="8125540" y="4082501"/>
            <a:ext cx="3726089" cy="2112608"/>
          </a:xfrm>
          <a:prstGeom prst="roundRect">
            <a:avLst>
              <a:gd name="adj" fmla="val 6434"/>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A6931C9B-87B5-C46A-6C99-94F2649D2638}"/>
              </a:ext>
            </a:extLst>
          </p:cNvPr>
          <p:cNvSpPr/>
          <p:nvPr userDrawn="1"/>
        </p:nvSpPr>
        <p:spPr>
          <a:xfrm>
            <a:off x="334962" y="4082501"/>
            <a:ext cx="3726089" cy="2112608"/>
          </a:xfrm>
          <a:prstGeom prst="roundRect">
            <a:avLst>
              <a:gd name="adj" fmla="val 6434"/>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199031C4-8E6A-5041-06A7-6263D44D3E96}"/>
              </a:ext>
            </a:extLst>
          </p:cNvPr>
          <p:cNvSpPr/>
          <p:nvPr userDrawn="1"/>
        </p:nvSpPr>
        <p:spPr>
          <a:xfrm>
            <a:off x="4230251" y="1800001"/>
            <a:ext cx="3726089" cy="2112608"/>
          </a:xfrm>
          <a:prstGeom prst="roundRect">
            <a:avLst>
              <a:gd name="adj" fmla="val 6434"/>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E8DA60D9-88CB-1610-145F-16D00D443B43}"/>
              </a:ext>
            </a:extLst>
          </p:cNvPr>
          <p:cNvSpPr/>
          <p:nvPr userDrawn="1"/>
        </p:nvSpPr>
        <p:spPr>
          <a:xfrm>
            <a:off x="8125540" y="1800001"/>
            <a:ext cx="3726089" cy="2112608"/>
          </a:xfrm>
          <a:prstGeom prst="roundRect">
            <a:avLst>
              <a:gd name="adj" fmla="val 6434"/>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F4535A96-5C33-5D11-A91C-2B32118ECB67}"/>
              </a:ext>
            </a:extLst>
          </p:cNvPr>
          <p:cNvSpPr/>
          <p:nvPr userDrawn="1"/>
        </p:nvSpPr>
        <p:spPr>
          <a:xfrm>
            <a:off x="334962" y="1800001"/>
            <a:ext cx="3726089" cy="2112608"/>
          </a:xfrm>
          <a:prstGeom prst="roundRect">
            <a:avLst>
              <a:gd name="adj" fmla="val 6434"/>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
        <p:nvSpPr>
          <p:cNvPr id="19" name="Text Placeholder 18">
            <a:extLst>
              <a:ext uri="{FF2B5EF4-FFF2-40B4-BE49-F238E27FC236}">
                <a16:creationId xmlns:a16="http://schemas.microsoft.com/office/drawing/2014/main" id="{046839F2-8319-2C00-32C5-62717DD1503B}"/>
              </a:ext>
            </a:extLst>
          </p:cNvPr>
          <p:cNvSpPr>
            <a:spLocks noGrp="1"/>
          </p:cNvSpPr>
          <p:nvPr>
            <p:ph type="body" sz="quarter" idx="13"/>
          </p:nvPr>
        </p:nvSpPr>
        <p:spPr>
          <a:xfrm>
            <a:off x="673362" y="2132561"/>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18">
            <a:extLst>
              <a:ext uri="{FF2B5EF4-FFF2-40B4-BE49-F238E27FC236}">
                <a16:creationId xmlns:a16="http://schemas.microsoft.com/office/drawing/2014/main" id="{7F9B95DF-E69C-DD60-6FB0-4D6E1CCEC281}"/>
              </a:ext>
            </a:extLst>
          </p:cNvPr>
          <p:cNvSpPr>
            <a:spLocks noGrp="1"/>
          </p:cNvSpPr>
          <p:nvPr>
            <p:ph type="body" sz="quarter" idx="14"/>
          </p:nvPr>
        </p:nvSpPr>
        <p:spPr>
          <a:xfrm>
            <a:off x="4571355" y="2132561"/>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8">
            <a:extLst>
              <a:ext uri="{FF2B5EF4-FFF2-40B4-BE49-F238E27FC236}">
                <a16:creationId xmlns:a16="http://schemas.microsoft.com/office/drawing/2014/main" id="{84C5840B-72BD-9BA8-9568-032C36283FC9}"/>
              </a:ext>
            </a:extLst>
          </p:cNvPr>
          <p:cNvSpPr>
            <a:spLocks noGrp="1"/>
          </p:cNvSpPr>
          <p:nvPr>
            <p:ph type="body" sz="quarter" idx="15"/>
          </p:nvPr>
        </p:nvSpPr>
        <p:spPr>
          <a:xfrm>
            <a:off x="8469347" y="2132561"/>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18">
            <a:extLst>
              <a:ext uri="{FF2B5EF4-FFF2-40B4-BE49-F238E27FC236}">
                <a16:creationId xmlns:a16="http://schemas.microsoft.com/office/drawing/2014/main" id="{FDF4EF1D-2DEE-6960-2F82-6853AA341176}"/>
              </a:ext>
            </a:extLst>
          </p:cNvPr>
          <p:cNvSpPr>
            <a:spLocks noGrp="1"/>
          </p:cNvSpPr>
          <p:nvPr>
            <p:ph type="body" sz="quarter" idx="16"/>
          </p:nvPr>
        </p:nvSpPr>
        <p:spPr>
          <a:xfrm>
            <a:off x="673362"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18">
            <a:extLst>
              <a:ext uri="{FF2B5EF4-FFF2-40B4-BE49-F238E27FC236}">
                <a16:creationId xmlns:a16="http://schemas.microsoft.com/office/drawing/2014/main" id="{64E07F12-AA36-D49C-D189-36ACDAC0B51A}"/>
              </a:ext>
            </a:extLst>
          </p:cNvPr>
          <p:cNvSpPr>
            <a:spLocks noGrp="1"/>
          </p:cNvSpPr>
          <p:nvPr>
            <p:ph type="body" sz="quarter" idx="17"/>
          </p:nvPr>
        </p:nvSpPr>
        <p:spPr>
          <a:xfrm>
            <a:off x="4571355"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18">
            <a:extLst>
              <a:ext uri="{FF2B5EF4-FFF2-40B4-BE49-F238E27FC236}">
                <a16:creationId xmlns:a16="http://schemas.microsoft.com/office/drawing/2014/main" id="{C5D9197F-A4B7-1C32-83FF-B6E23B2E9E2A}"/>
              </a:ext>
            </a:extLst>
          </p:cNvPr>
          <p:cNvSpPr>
            <a:spLocks noGrp="1"/>
          </p:cNvSpPr>
          <p:nvPr>
            <p:ph type="body" sz="quarter" idx="18"/>
          </p:nvPr>
        </p:nvSpPr>
        <p:spPr>
          <a:xfrm>
            <a:off x="8469347" y="4411268"/>
            <a:ext cx="3049291"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letter on a black background&#10;&#10;Description automatically generated">
            <a:extLst>
              <a:ext uri="{FF2B5EF4-FFF2-40B4-BE49-F238E27FC236}">
                <a16:creationId xmlns:a16="http://schemas.microsoft.com/office/drawing/2014/main" id="{1554787F-0C28-637D-0820-BCCBD6536BAF}"/>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26692287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imark 4 Image Banners">
    <p:bg>
      <p:bgRef idx="1001">
        <a:schemeClr val="bg1"/>
      </p:bgRef>
    </p:bg>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1C70816-4340-735B-FA76-82CFE1010A16}"/>
              </a:ext>
            </a:extLst>
          </p:cNvPr>
          <p:cNvSpPr/>
          <p:nvPr userDrawn="1"/>
        </p:nvSpPr>
        <p:spPr>
          <a:xfrm>
            <a:off x="334963" y="1800001"/>
            <a:ext cx="2752266" cy="4395802"/>
          </a:xfrm>
          <a:prstGeom prst="roundRect">
            <a:avLst>
              <a:gd name="adj" fmla="val 701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8D9D5998-36CC-6585-5589-2C68695E4DF1}"/>
              </a:ext>
            </a:extLst>
          </p:cNvPr>
          <p:cNvSpPr/>
          <p:nvPr userDrawn="1"/>
        </p:nvSpPr>
        <p:spPr>
          <a:xfrm>
            <a:off x="3258232" y="1800001"/>
            <a:ext cx="2752266" cy="4395802"/>
          </a:xfrm>
          <a:prstGeom prst="roundRect">
            <a:avLst>
              <a:gd name="adj" fmla="val 701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F7D74C4D-5EE8-DEBF-630F-FC7DAEB5601B}"/>
              </a:ext>
            </a:extLst>
          </p:cNvPr>
          <p:cNvSpPr/>
          <p:nvPr userDrawn="1"/>
        </p:nvSpPr>
        <p:spPr>
          <a:xfrm>
            <a:off x="6181501" y="1800001"/>
            <a:ext cx="2752266" cy="4395802"/>
          </a:xfrm>
          <a:prstGeom prst="roundRect">
            <a:avLst>
              <a:gd name="adj" fmla="val 701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4811D9FF-97A4-3EE4-B7C6-66ED892CFDE8}"/>
              </a:ext>
            </a:extLst>
          </p:cNvPr>
          <p:cNvSpPr/>
          <p:nvPr userDrawn="1"/>
        </p:nvSpPr>
        <p:spPr>
          <a:xfrm>
            <a:off x="9104771" y="1800001"/>
            <a:ext cx="2752266" cy="4395802"/>
          </a:xfrm>
          <a:prstGeom prst="roundRect">
            <a:avLst>
              <a:gd name="adj" fmla="val 701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
        <p:nvSpPr>
          <p:cNvPr id="32" name="Text Placeholder 18">
            <a:extLst>
              <a:ext uri="{FF2B5EF4-FFF2-40B4-BE49-F238E27FC236}">
                <a16:creationId xmlns:a16="http://schemas.microsoft.com/office/drawing/2014/main" id="{FDF4EF1D-2DEE-6960-2F82-6853AA341176}"/>
              </a:ext>
            </a:extLst>
          </p:cNvPr>
          <p:cNvSpPr>
            <a:spLocks noGrp="1"/>
          </p:cNvSpPr>
          <p:nvPr>
            <p:ph type="body" sz="quarter" idx="16"/>
          </p:nvPr>
        </p:nvSpPr>
        <p:spPr>
          <a:xfrm>
            <a:off x="504164"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18">
            <a:extLst>
              <a:ext uri="{FF2B5EF4-FFF2-40B4-BE49-F238E27FC236}">
                <a16:creationId xmlns:a16="http://schemas.microsoft.com/office/drawing/2014/main" id="{64E07F12-AA36-D49C-D189-36ACDAC0B51A}"/>
              </a:ext>
            </a:extLst>
          </p:cNvPr>
          <p:cNvSpPr>
            <a:spLocks noGrp="1"/>
          </p:cNvSpPr>
          <p:nvPr>
            <p:ph type="body" sz="quarter" idx="17"/>
          </p:nvPr>
        </p:nvSpPr>
        <p:spPr>
          <a:xfrm>
            <a:off x="3428335"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18">
            <a:extLst>
              <a:ext uri="{FF2B5EF4-FFF2-40B4-BE49-F238E27FC236}">
                <a16:creationId xmlns:a16="http://schemas.microsoft.com/office/drawing/2014/main" id="{C5D9197F-A4B7-1C32-83FF-B6E23B2E9E2A}"/>
              </a:ext>
            </a:extLst>
          </p:cNvPr>
          <p:cNvSpPr>
            <a:spLocks noGrp="1"/>
          </p:cNvSpPr>
          <p:nvPr>
            <p:ph type="body" sz="quarter" idx="18"/>
          </p:nvPr>
        </p:nvSpPr>
        <p:spPr>
          <a:xfrm>
            <a:off x="6352505"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18">
            <a:extLst>
              <a:ext uri="{FF2B5EF4-FFF2-40B4-BE49-F238E27FC236}">
                <a16:creationId xmlns:a16="http://schemas.microsoft.com/office/drawing/2014/main" id="{EA86DD97-F7CF-8256-7B2D-207FD9E7314B}"/>
              </a:ext>
            </a:extLst>
          </p:cNvPr>
          <p:cNvSpPr>
            <a:spLocks noGrp="1"/>
          </p:cNvSpPr>
          <p:nvPr>
            <p:ph type="body" sz="quarter" idx="19"/>
          </p:nvPr>
        </p:nvSpPr>
        <p:spPr>
          <a:xfrm>
            <a:off x="9273970"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7" name="Picture Placeholder 36">
            <a:extLst>
              <a:ext uri="{FF2B5EF4-FFF2-40B4-BE49-F238E27FC236}">
                <a16:creationId xmlns:a16="http://schemas.microsoft.com/office/drawing/2014/main" id="{B9F41946-B64C-D5D2-388F-A45A5C58BF77}"/>
              </a:ext>
            </a:extLst>
          </p:cNvPr>
          <p:cNvSpPr>
            <a:spLocks noGrp="1"/>
          </p:cNvSpPr>
          <p:nvPr>
            <p:ph type="pic" sz="quarter" idx="11" hasCustomPrompt="1"/>
          </p:nvPr>
        </p:nvSpPr>
        <p:spPr>
          <a:xfrm>
            <a:off x="334963"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38" name="Picture Placeholder 37">
            <a:extLst>
              <a:ext uri="{FF2B5EF4-FFF2-40B4-BE49-F238E27FC236}">
                <a16:creationId xmlns:a16="http://schemas.microsoft.com/office/drawing/2014/main" id="{EC07EEB4-7082-2BF3-F456-89FEF2E56AE1}"/>
              </a:ext>
            </a:extLst>
          </p:cNvPr>
          <p:cNvSpPr>
            <a:spLocks noGrp="1"/>
          </p:cNvSpPr>
          <p:nvPr>
            <p:ph type="pic" sz="quarter" idx="20" hasCustomPrompt="1"/>
          </p:nvPr>
        </p:nvSpPr>
        <p:spPr>
          <a:xfrm>
            <a:off x="3256430"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39" name="Picture Placeholder 38">
            <a:extLst>
              <a:ext uri="{FF2B5EF4-FFF2-40B4-BE49-F238E27FC236}">
                <a16:creationId xmlns:a16="http://schemas.microsoft.com/office/drawing/2014/main" id="{080E8BDE-2B2B-6906-173E-6E9B08EAE27F}"/>
              </a:ext>
            </a:extLst>
          </p:cNvPr>
          <p:cNvSpPr>
            <a:spLocks noGrp="1"/>
          </p:cNvSpPr>
          <p:nvPr>
            <p:ph type="pic" sz="quarter" idx="21" hasCustomPrompt="1"/>
          </p:nvPr>
        </p:nvSpPr>
        <p:spPr>
          <a:xfrm>
            <a:off x="6177897"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40" name="Picture Placeholder 39">
            <a:extLst>
              <a:ext uri="{FF2B5EF4-FFF2-40B4-BE49-F238E27FC236}">
                <a16:creationId xmlns:a16="http://schemas.microsoft.com/office/drawing/2014/main" id="{9CB63CC9-7B15-13F4-23C9-5F0DFEF160A7}"/>
              </a:ext>
            </a:extLst>
          </p:cNvPr>
          <p:cNvSpPr>
            <a:spLocks noGrp="1"/>
          </p:cNvSpPr>
          <p:nvPr>
            <p:ph type="pic" sz="quarter" idx="22" hasCustomPrompt="1"/>
          </p:nvPr>
        </p:nvSpPr>
        <p:spPr>
          <a:xfrm>
            <a:off x="9099364"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pic>
        <p:nvPicPr>
          <p:cNvPr id="3" name="Picture 2" descr="A blue letter on a black background&#10;&#10;Description automatically generated">
            <a:extLst>
              <a:ext uri="{FF2B5EF4-FFF2-40B4-BE49-F238E27FC236}">
                <a16:creationId xmlns:a16="http://schemas.microsoft.com/office/drawing/2014/main" id="{9B7063D9-389F-B0F1-C695-63358C2066E6}"/>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1652754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rimark 4 Image Banners">
    <p:bg>
      <p:bgRef idx="1001">
        <a:schemeClr val="bg1"/>
      </p:bgRef>
    </p:bg>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1C70816-4340-735B-FA76-82CFE1010A16}"/>
              </a:ext>
            </a:extLst>
          </p:cNvPr>
          <p:cNvSpPr/>
          <p:nvPr userDrawn="1"/>
        </p:nvSpPr>
        <p:spPr>
          <a:xfrm>
            <a:off x="334963" y="1800001"/>
            <a:ext cx="2752266" cy="4395802"/>
          </a:xfrm>
          <a:prstGeom prst="roundRect">
            <a:avLst>
              <a:gd name="adj" fmla="val 701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8D9D5998-36CC-6585-5589-2C68695E4DF1}"/>
              </a:ext>
            </a:extLst>
          </p:cNvPr>
          <p:cNvSpPr/>
          <p:nvPr userDrawn="1"/>
        </p:nvSpPr>
        <p:spPr>
          <a:xfrm>
            <a:off x="3258232" y="1800001"/>
            <a:ext cx="2752266" cy="4395802"/>
          </a:xfrm>
          <a:prstGeom prst="roundRect">
            <a:avLst>
              <a:gd name="adj" fmla="val 7019"/>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F7D74C4D-5EE8-DEBF-630F-FC7DAEB5601B}"/>
              </a:ext>
            </a:extLst>
          </p:cNvPr>
          <p:cNvSpPr/>
          <p:nvPr userDrawn="1"/>
        </p:nvSpPr>
        <p:spPr>
          <a:xfrm>
            <a:off x="6181501" y="1800001"/>
            <a:ext cx="2752266" cy="4395802"/>
          </a:xfrm>
          <a:prstGeom prst="roundRect">
            <a:avLst>
              <a:gd name="adj" fmla="val 701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4811D9FF-97A4-3EE4-B7C6-66ED892CFDE8}"/>
              </a:ext>
            </a:extLst>
          </p:cNvPr>
          <p:cNvSpPr/>
          <p:nvPr userDrawn="1"/>
        </p:nvSpPr>
        <p:spPr>
          <a:xfrm>
            <a:off x="9104771" y="1800001"/>
            <a:ext cx="2752266" cy="4395802"/>
          </a:xfrm>
          <a:prstGeom prst="roundRect">
            <a:avLst>
              <a:gd name="adj" fmla="val 7019"/>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
        <p:nvSpPr>
          <p:cNvPr id="32" name="Text Placeholder 18">
            <a:extLst>
              <a:ext uri="{FF2B5EF4-FFF2-40B4-BE49-F238E27FC236}">
                <a16:creationId xmlns:a16="http://schemas.microsoft.com/office/drawing/2014/main" id="{FDF4EF1D-2DEE-6960-2F82-6853AA341176}"/>
              </a:ext>
            </a:extLst>
          </p:cNvPr>
          <p:cNvSpPr>
            <a:spLocks noGrp="1"/>
          </p:cNvSpPr>
          <p:nvPr>
            <p:ph type="body" sz="quarter" idx="16"/>
          </p:nvPr>
        </p:nvSpPr>
        <p:spPr>
          <a:xfrm>
            <a:off x="504164"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18">
            <a:extLst>
              <a:ext uri="{FF2B5EF4-FFF2-40B4-BE49-F238E27FC236}">
                <a16:creationId xmlns:a16="http://schemas.microsoft.com/office/drawing/2014/main" id="{64E07F12-AA36-D49C-D189-36ACDAC0B51A}"/>
              </a:ext>
            </a:extLst>
          </p:cNvPr>
          <p:cNvSpPr>
            <a:spLocks noGrp="1"/>
          </p:cNvSpPr>
          <p:nvPr>
            <p:ph type="body" sz="quarter" idx="17"/>
          </p:nvPr>
        </p:nvSpPr>
        <p:spPr>
          <a:xfrm>
            <a:off x="3428335"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18">
            <a:extLst>
              <a:ext uri="{FF2B5EF4-FFF2-40B4-BE49-F238E27FC236}">
                <a16:creationId xmlns:a16="http://schemas.microsoft.com/office/drawing/2014/main" id="{C5D9197F-A4B7-1C32-83FF-B6E23B2E9E2A}"/>
              </a:ext>
            </a:extLst>
          </p:cNvPr>
          <p:cNvSpPr>
            <a:spLocks noGrp="1"/>
          </p:cNvSpPr>
          <p:nvPr>
            <p:ph type="body" sz="quarter" idx="18"/>
          </p:nvPr>
        </p:nvSpPr>
        <p:spPr>
          <a:xfrm>
            <a:off x="6352505"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18">
            <a:extLst>
              <a:ext uri="{FF2B5EF4-FFF2-40B4-BE49-F238E27FC236}">
                <a16:creationId xmlns:a16="http://schemas.microsoft.com/office/drawing/2014/main" id="{EA86DD97-F7CF-8256-7B2D-207FD9E7314B}"/>
              </a:ext>
            </a:extLst>
          </p:cNvPr>
          <p:cNvSpPr>
            <a:spLocks noGrp="1"/>
          </p:cNvSpPr>
          <p:nvPr>
            <p:ph type="body" sz="quarter" idx="19"/>
          </p:nvPr>
        </p:nvSpPr>
        <p:spPr>
          <a:xfrm>
            <a:off x="9273970"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7" name="Picture Placeholder 36">
            <a:extLst>
              <a:ext uri="{FF2B5EF4-FFF2-40B4-BE49-F238E27FC236}">
                <a16:creationId xmlns:a16="http://schemas.microsoft.com/office/drawing/2014/main" id="{B9F41946-B64C-D5D2-388F-A45A5C58BF77}"/>
              </a:ext>
            </a:extLst>
          </p:cNvPr>
          <p:cNvSpPr>
            <a:spLocks noGrp="1"/>
          </p:cNvSpPr>
          <p:nvPr>
            <p:ph type="pic" sz="quarter" idx="11" hasCustomPrompt="1"/>
          </p:nvPr>
        </p:nvSpPr>
        <p:spPr>
          <a:xfrm>
            <a:off x="334963"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38" name="Picture Placeholder 37">
            <a:extLst>
              <a:ext uri="{FF2B5EF4-FFF2-40B4-BE49-F238E27FC236}">
                <a16:creationId xmlns:a16="http://schemas.microsoft.com/office/drawing/2014/main" id="{EC07EEB4-7082-2BF3-F456-89FEF2E56AE1}"/>
              </a:ext>
            </a:extLst>
          </p:cNvPr>
          <p:cNvSpPr>
            <a:spLocks noGrp="1"/>
          </p:cNvSpPr>
          <p:nvPr>
            <p:ph type="pic" sz="quarter" idx="20" hasCustomPrompt="1"/>
          </p:nvPr>
        </p:nvSpPr>
        <p:spPr>
          <a:xfrm>
            <a:off x="3256430"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39" name="Picture Placeholder 38">
            <a:extLst>
              <a:ext uri="{FF2B5EF4-FFF2-40B4-BE49-F238E27FC236}">
                <a16:creationId xmlns:a16="http://schemas.microsoft.com/office/drawing/2014/main" id="{080E8BDE-2B2B-6906-173E-6E9B08EAE27F}"/>
              </a:ext>
            </a:extLst>
          </p:cNvPr>
          <p:cNvSpPr>
            <a:spLocks noGrp="1"/>
          </p:cNvSpPr>
          <p:nvPr>
            <p:ph type="pic" sz="quarter" idx="21" hasCustomPrompt="1"/>
          </p:nvPr>
        </p:nvSpPr>
        <p:spPr>
          <a:xfrm>
            <a:off x="6177897"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40" name="Picture Placeholder 39">
            <a:extLst>
              <a:ext uri="{FF2B5EF4-FFF2-40B4-BE49-F238E27FC236}">
                <a16:creationId xmlns:a16="http://schemas.microsoft.com/office/drawing/2014/main" id="{9CB63CC9-7B15-13F4-23C9-5F0DFEF160A7}"/>
              </a:ext>
            </a:extLst>
          </p:cNvPr>
          <p:cNvSpPr>
            <a:spLocks noGrp="1"/>
          </p:cNvSpPr>
          <p:nvPr>
            <p:ph type="pic" sz="quarter" idx="22" hasCustomPrompt="1"/>
          </p:nvPr>
        </p:nvSpPr>
        <p:spPr>
          <a:xfrm>
            <a:off x="9099364"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pic>
        <p:nvPicPr>
          <p:cNvPr id="3" name="Picture 2" descr="A blue letter on a black background&#10;&#10;Description automatically generated">
            <a:extLst>
              <a:ext uri="{FF2B5EF4-FFF2-40B4-BE49-F238E27FC236}">
                <a16:creationId xmlns:a16="http://schemas.microsoft.com/office/drawing/2014/main" id="{9014E87E-C884-0E04-A3BB-5AA21EBA979C}"/>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6388057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rimark 4 Image Banners">
    <p:bg>
      <p:bgRef idx="1001">
        <a:schemeClr val="bg1"/>
      </p:bgRef>
    </p:bg>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1C70816-4340-735B-FA76-82CFE1010A16}"/>
              </a:ext>
            </a:extLst>
          </p:cNvPr>
          <p:cNvSpPr/>
          <p:nvPr userDrawn="1"/>
        </p:nvSpPr>
        <p:spPr>
          <a:xfrm>
            <a:off x="334963" y="1800001"/>
            <a:ext cx="2752266" cy="4395802"/>
          </a:xfrm>
          <a:prstGeom prst="roundRect">
            <a:avLst>
              <a:gd name="adj" fmla="val 701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8D9D5998-36CC-6585-5589-2C68695E4DF1}"/>
              </a:ext>
            </a:extLst>
          </p:cNvPr>
          <p:cNvSpPr/>
          <p:nvPr userDrawn="1"/>
        </p:nvSpPr>
        <p:spPr>
          <a:xfrm>
            <a:off x="3258232" y="1800001"/>
            <a:ext cx="2752266" cy="4395802"/>
          </a:xfrm>
          <a:prstGeom prst="roundRect">
            <a:avLst>
              <a:gd name="adj" fmla="val 7019"/>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F7D74C4D-5EE8-DEBF-630F-FC7DAEB5601B}"/>
              </a:ext>
            </a:extLst>
          </p:cNvPr>
          <p:cNvSpPr/>
          <p:nvPr userDrawn="1"/>
        </p:nvSpPr>
        <p:spPr>
          <a:xfrm>
            <a:off x="6181501" y="1800001"/>
            <a:ext cx="2752266" cy="4395802"/>
          </a:xfrm>
          <a:prstGeom prst="roundRect">
            <a:avLst>
              <a:gd name="adj" fmla="val 701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4811D9FF-97A4-3EE4-B7C6-66ED892CFDE8}"/>
              </a:ext>
            </a:extLst>
          </p:cNvPr>
          <p:cNvSpPr/>
          <p:nvPr userDrawn="1"/>
        </p:nvSpPr>
        <p:spPr>
          <a:xfrm>
            <a:off x="9104771" y="1800001"/>
            <a:ext cx="2752266" cy="4395802"/>
          </a:xfrm>
          <a:prstGeom prst="roundRect">
            <a:avLst>
              <a:gd name="adj" fmla="val 7019"/>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
        <p:nvSpPr>
          <p:cNvPr id="32" name="Text Placeholder 18">
            <a:extLst>
              <a:ext uri="{FF2B5EF4-FFF2-40B4-BE49-F238E27FC236}">
                <a16:creationId xmlns:a16="http://schemas.microsoft.com/office/drawing/2014/main" id="{FDF4EF1D-2DEE-6960-2F82-6853AA341176}"/>
              </a:ext>
            </a:extLst>
          </p:cNvPr>
          <p:cNvSpPr>
            <a:spLocks noGrp="1"/>
          </p:cNvSpPr>
          <p:nvPr>
            <p:ph type="body" sz="quarter" idx="16"/>
          </p:nvPr>
        </p:nvSpPr>
        <p:spPr>
          <a:xfrm>
            <a:off x="504164" y="4411268"/>
            <a:ext cx="2413868" cy="17096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18">
            <a:extLst>
              <a:ext uri="{FF2B5EF4-FFF2-40B4-BE49-F238E27FC236}">
                <a16:creationId xmlns:a16="http://schemas.microsoft.com/office/drawing/2014/main" id="{64E07F12-AA36-D49C-D189-36ACDAC0B51A}"/>
              </a:ext>
            </a:extLst>
          </p:cNvPr>
          <p:cNvSpPr>
            <a:spLocks noGrp="1"/>
          </p:cNvSpPr>
          <p:nvPr>
            <p:ph type="body" sz="quarter" idx="17"/>
          </p:nvPr>
        </p:nvSpPr>
        <p:spPr>
          <a:xfrm>
            <a:off x="3428335"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18">
            <a:extLst>
              <a:ext uri="{FF2B5EF4-FFF2-40B4-BE49-F238E27FC236}">
                <a16:creationId xmlns:a16="http://schemas.microsoft.com/office/drawing/2014/main" id="{C5D9197F-A4B7-1C32-83FF-B6E23B2E9E2A}"/>
              </a:ext>
            </a:extLst>
          </p:cNvPr>
          <p:cNvSpPr>
            <a:spLocks noGrp="1"/>
          </p:cNvSpPr>
          <p:nvPr>
            <p:ph type="body" sz="quarter" idx="18"/>
          </p:nvPr>
        </p:nvSpPr>
        <p:spPr>
          <a:xfrm>
            <a:off x="6352505" y="4411268"/>
            <a:ext cx="2413868" cy="17096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18">
            <a:extLst>
              <a:ext uri="{FF2B5EF4-FFF2-40B4-BE49-F238E27FC236}">
                <a16:creationId xmlns:a16="http://schemas.microsoft.com/office/drawing/2014/main" id="{EA86DD97-F7CF-8256-7B2D-207FD9E7314B}"/>
              </a:ext>
            </a:extLst>
          </p:cNvPr>
          <p:cNvSpPr>
            <a:spLocks noGrp="1"/>
          </p:cNvSpPr>
          <p:nvPr>
            <p:ph type="body" sz="quarter" idx="19"/>
          </p:nvPr>
        </p:nvSpPr>
        <p:spPr>
          <a:xfrm>
            <a:off x="9273970"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7" name="Picture Placeholder 36">
            <a:extLst>
              <a:ext uri="{FF2B5EF4-FFF2-40B4-BE49-F238E27FC236}">
                <a16:creationId xmlns:a16="http://schemas.microsoft.com/office/drawing/2014/main" id="{B9F41946-B64C-D5D2-388F-A45A5C58BF77}"/>
              </a:ext>
            </a:extLst>
          </p:cNvPr>
          <p:cNvSpPr>
            <a:spLocks noGrp="1"/>
          </p:cNvSpPr>
          <p:nvPr>
            <p:ph type="pic" sz="quarter" idx="11" hasCustomPrompt="1"/>
          </p:nvPr>
        </p:nvSpPr>
        <p:spPr>
          <a:xfrm>
            <a:off x="334963"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38" name="Picture Placeholder 37">
            <a:extLst>
              <a:ext uri="{FF2B5EF4-FFF2-40B4-BE49-F238E27FC236}">
                <a16:creationId xmlns:a16="http://schemas.microsoft.com/office/drawing/2014/main" id="{EC07EEB4-7082-2BF3-F456-89FEF2E56AE1}"/>
              </a:ext>
            </a:extLst>
          </p:cNvPr>
          <p:cNvSpPr>
            <a:spLocks noGrp="1"/>
          </p:cNvSpPr>
          <p:nvPr>
            <p:ph type="pic" sz="quarter" idx="20" hasCustomPrompt="1"/>
          </p:nvPr>
        </p:nvSpPr>
        <p:spPr>
          <a:xfrm>
            <a:off x="3256430"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39" name="Picture Placeholder 38">
            <a:extLst>
              <a:ext uri="{FF2B5EF4-FFF2-40B4-BE49-F238E27FC236}">
                <a16:creationId xmlns:a16="http://schemas.microsoft.com/office/drawing/2014/main" id="{080E8BDE-2B2B-6906-173E-6E9B08EAE27F}"/>
              </a:ext>
            </a:extLst>
          </p:cNvPr>
          <p:cNvSpPr>
            <a:spLocks noGrp="1"/>
          </p:cNvSpPr>
          <p:nvPr>
            <p:ph type="pic" sz="quarter" idx="21" hasCustomPrompt="1"/>
          </p:nvPr>
        </p:nvSpPr>
        <p:spPr>
          <a:xfrm>
            <a:off x="6177897"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40" name="Picture Placeholder 39">
            <a:extLst>
              <a:ext uri="{FF2B5EF4-FFF2-40B4-BE49-F238E27FC236}">
                <a16:creationId xmlns:a16="http://schemas.microsoft.com/office/drawing/2014/main" id="{9CB63CC9-7B15-13F4-23C9-5F0DFEF160A7}"/>
              </a:ext>
            </a:extLst>
          </p:cNvPr>
          <p:cNvSpPr>
            <a:spLocks noGrp="1"/>
          </p:cNvSpPr>
          <p:nvPr>
            <p:ph type="pic" sz="quarter" idx="22" hasCustomPrompt="1"/>
          </p:nvPr>
        </p:nvSpPr>
        <p:spPr>
          <a:xfrm>
            <a:off x="9099364"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pic>
        <p:nvPicPr>
          <p:cNvPr id="3" name="Picture 2" descr="A blue letter on a black background&#10;&#10;Description automatically generated">
            <a:extLst>
              <a:ext uri="{FF2B5EF4-FFF2-40B4-BE49-F238E27FC236}">
                <a16:creationId xmlns:a16="http://schemas.microsoft.com/office/drawing/2014/main" id="{42AD7814-2E17-BEF5-712B-1C43F7C21D72}"/>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34361316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Primark 4 Image Banners">
    <p:bg>
      <p:bgRef idx="1001">
        <a:schemeClr val="bg1"/>
      </p:bgRef>
    </p:bg>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1C70816-4340-735B-FA76-82CFE1010A16}"/>
              </a:ext>
            </a:extLst>
          </p:cNvPr>
          <p:cNvSpPr/>
          <p:nvPr userDrawn="1"/>
        </p:nvSpPr>
        <p:spPr>
          <a:xfrm>
            <a:off x="334963" y="1800001"/>
            <a:ext cx="2752266" cy="4395802"/>
          </a:xfrm>
          <a:prstGeom prst="roundRect">
            <a:avLst>
              <a:gd name="adj" fmla="val 7019"/>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8D9D5998-36CC-6585-5589-2C68695E4DF1}"/>
              </a:ext>
            </a:extLst>
          </p:cNvPr>
          <p:cNvSpPr/>
          <p:nvPr userDrawn="1"/>
        </p:nvSpPr>
        <p:spPr>
          <a:xfrm>
            <a:off x="3258232" y="1800001"/>
            <a:ext cx="2752266" cy="4395802"/>
          </a:xfrm>
          <a:prstGeom prst="roundRect">
            <a:avLst>
              <a:gd name="adj" fmla="val 7019"/>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F7D74C4D-5EE8-DEBF-630F-FC7DAEB5601B}"/>
              </a:ext>
            </a:extLst>
          </p:cNvPr>
          <p:cNvSpPr/>
          <p:nvPr userDrawn="1"/>
        </p:nvSpPr>
        <p:spPr>
          <a:xfrm>
            <a:off x="6181501" y="1800001"/>
            <a:ext cx="2752266" cy="4395802"/>
          </a:xfrm>
          <a:prstGeom prst="roundRect">
            <a:avLst>
              <a:gd name="adj" fmla="val 7019"/>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4811D9FF-97A4-3EE4-B7C6-66ED892CFDE8}"/>
              </a:ext>
            </a:extLst>
          </p:cNvPr>
          <p:cNvSpPr/>
          <p:nvPr userDrawn="1"/>
        </p:nvSpPr>
        <p:spPr>
          <a:xfrm>
            <a:off x="9104771" y="1800001"/>
            <a:ext cx="2752266" cy="4395802"/>
          </a:xfrm>
          <a:prstGeom prst="roundRect">
            <a:avLst>
              <a:gd name="adj" fmla="val 7019"/>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
        <p:nvSpPr>
          <p:cNvPr id="32" name="Text Placeholder 18">
            <a:extLst>
              <a:ext uri="{FF2B5EF4-FFF2-40B4-BE49-F238E27FC236}">
                <a16:creationId xmlns:a16="http://schemas.microsoft.com/office/drawing/2014/main" id="{FDF4EF1D-2DEE-6960-2F82-6853AA341176}"/>
              </a:ext>
            </a:extLst>
          </p:cNvPr>
          <p:cNvSpPr>
            <a:spLocks noGrp="1"/>
          </p:cNvSpPr>
          <p:nvPr>
            <p:ph type="body" sz="quarter" idx="16"/>
          </p:nvPr>
        </p:nvSpPr>
        <p:spPr>
          <a:xfrm>
            <a:off x="504164"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18">
            <a:extLst>
              <a:ext uri="{FF2B5EF4-FFF2-40B4-BE49-F238E27FC236}">
                <a16:creationId xmlns:a16="http://schemas.microsoft.com/office/drawing/2014/main" id="{64E07F12-AA36-D49C-D189-36ACDAC0B51A}"/>
              </a:ext>
            </a:extLst>
          </p:cNvPr>
          <p:cNvSpPr>
            <a:spLocks noGrp="1"/>
          </p:cNvSpPr>
          <p:nvPr>
            <p:ph type="body" sz="quarter" idx="17"/>
          </p:nvPr>
        </p:nvSpPr>
        <p:spPr>
          <a:xfrm>
            <a:off x="3428335"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18">
            <a:extLst>
              <a:ext uri="{FF2B5EF4-FFF2-40B4-BE49-F238E27FC236}">
                <a16:creationId xmlns:a16="http://schemas.microsoft.com/office/drawing/2014/main" id="{C5D9197F-A4B7-1C32-83FF-B6E23B2E9E2A}"/>
              </a:ext>
            </a:extLst>
          </p:cNvPr>
          <p:cNvSpPr>
            <a:spLocks noGrp="1"/>
          </p:cNvSpPr>
          <p:nvPr>
            <p:ph type="body" sz="quarter" idx="18"/>
          </p:nvPr>
        </p:nvSpPr>
        <p:spPr>
          <a:xfrm>
            <a:off x="6352505"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18">
            <a:extLst>
              <a:ext uri="{FF2B5EF4-FFF2-40B4-BE49-F238E27FC236}">
                <a16:creationId xmlns:a16="http://schemas.microsoft.com/office/drawing/2014/main" id="{EA86DD97-F7CF-8256-7B2D-207FD9E7314B}"/>
              </a:ext>
            </a:extLst>
          </p:cNvPr>
          <p:cNvSpPr>
            <a:spLocks noGrp="1"/>
          </p:cNvSpPr>
          <p:nvPr>
            <p:ph type="body" sz="quarter" idx="19"/>
          </p:nvPr>
        </p:nvSpPr>
        <p:spPr>
          <a:xfrm>
            <a:off x="9273970" y="4411268"/>
            <a:ext cx="2413868" cy="1285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7" name="Picture Placeholder 36">
            <a:extLst>
              <a:ext uri="{FF2B5EF4-FFF2-40B4-BE49-F238E27FC236}">
                <a16:creationId xmlns:a16="http://schemas.microsoft.com/office/drawing/2014/main" id="{B9F41946-B64C-D5D2-388F-A45A5C58BF77}"/>
              </a:ext>
            </a:extLst>
          </p:cNvPr>
          <p:cNvSpPr>
            <a:spLocks noGrp="1"/>
          </p:cNvSpPr>
          <p:nvPr>
            <p:ph type="pic" sz="quarter" idx="11" hasCustomPrompt="1"/>
          </p:nvPr>
        </p:nvSpPr>
        <p:spPr>
          <a:xfrm>
            <a:off x="334963"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38" name="Picture Placeholder 37">
            <a:extLst>
              <a:ext uri="{FF2B5EF4-FFF2-40B4-BE49-F238E27FC236}">
                <a16:creationId xmlns:a16="http://schemas.microsoft.com/office/drawing/2014/main" id="{EC07EEB4-7082-2BF3-F456-89FEF2E56AE1}"/>
              </a:ext>
            </a:extLst>
          </p:cNvPr>
          <p:cNvSpPr>
            <a:spLocks noGrp="1"/>
          </p:cNvSpPr>
          <p:nvPr>
            <p:ph type="pic" sz="quarter" idx="20" hasCustomPrompt="1"/>
          </p:nvPr>
        </p:nvSpPr>
        <p:spPr>
          <a:xfrm>
            <a:off x="3256430"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39" name="Picture Placeholder 38">
            <a:extLst>
              <a:ext uri="{FF2B5EF4-FFF2-40B4-BE49-F238E27FC236}">
                <a16:creationId xmlns:a16="http://schemas.microsoft.com/office/drawing/2014/main" id="{080E8BDE-2B2B-6906-173E-6E9B08EAE27F}"/>
              </a:ext>
            </a:extLst>
          </p:cNvPr>
          <p:cNvSpPr>
            <a:spLocks noGrp="1"/>
          </p:cNvSpPr>
          <p:nvPr>
            <p:ph type="pic" sz="quarter" idx="21" hasCustomPrompt="1"/>
          </p:nvPr>
        </p:nvSpPr>
        <p:spPr>
          <a:xfrm>
            <a:off x="6177897"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40" name="Picture Placeholder 39">
            <a:extLst>
              <a:ext uri="{FF2B5EF4-FFF2-40B4-BE49-F238E27FC236}">
                <a16:creationId xmlns:a16="http://schemas.microsoft.com/office/drawing/2014/main" id="{9CB63CC9-7B15-13F4-23C9-5F0DFEF160A7}"/>
              </a:ext>
            </a:extLst>
          </p:cNvPr>
          <p:cNvSpPr>
            <a:spLocks noGrp="1"/>
          </p:cNvSpPr>
          <p:nvPr>
            <p:ph type="pic" sz="quarter" idx="22" hasCustomPrompt="1"/>
          </p:nvPr>
        </p:nvSpPr>
        <p:spPr>
          <a:xfrm>
            <a:off x="9099364" y="1800001"/>
            <a:ext cx="2752266" cy="2442068"/>
          </a:xfrm>
          <a:custGeom>
            <a:avLst/>
            <a:gdLst>
              <a:gd name="connsiteX0" fmla="*/ 193182 w 2752266"/>
              <a:gd name="connsiteY0" fmla="*/ 0 h 2442068"/>
              <a:gd name="connsiteX1" fmla="*/ 2559084 w 2752266"/>
              <a:gd name="connsiteY1" fmla="*/ 0 h 2442068"/>
              <a:gd name="connsiteX2" fmla="*/ 2752266 w 2752266"/>
              <a:gd name="connsiteY2" fmla="*/ 193182 h 2442068"/>
              <a:gd name="connsiteX3" fmla="*/ 2752266 w 2752266"/>
              <a:gd name="connsiteY3" fmla="*/ 2442068 h 2442068"/>
              <a:gd name="connsiteX4" fmla="*/ 0 w 2752266"/>
              <a:gd name="connsiteY4" fmla="*/ 2442068 h 2442068"/>
              <a:gd name="connsiteX5" fmla="*/ 0 w 2752266"/>
              <a:gd name="connsiteY5" fmla="*/ 193182 h 2442068"/>
              <a:gd name="connsiteX6" fmla="*/ 193182 w 2752266"/>
              <a:gd name="connsiteY6" fmla="*/ 0 h 24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2266" h="2442068">
                <a:moveTo>
                  <a:pt x="193182" y="0"/>
                </a:moveTo>
                <a:lnTo>
                  <a:pt x="2559084" y="0"/>
                </a:lnTo>
                <a:cubicBezTo>
                  <a:pt x="2665775" y="0"/>
                  <a:pt x="2752266" y="86491"/>
                  <a:pt x="2752266" y="193182"/>
                </a:cubicBezTo>
                <a:lnTo>
                  <a:pt x="2752266" y="2442068"/>
                </a:lnTo>
                <a:lnTo>
                  <a:pt x="0" y="2442068"/>
                </a:lnTo>
                <a:lnTo>
                  <a:pt x="0" y="193182"/>
                </a:lnTo>
                <a:cubicBezTo>
                  <a:pt x="0" y="86491"/>
                  <a:pt x="86491" y="0"/>
                  <a:pt x="193182"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pic>
        <p:nvPicPr>
          <p:cNvPr id="3" name="Picture 2" descr="A blue letter on a black background&#10;&#10;Description automatically generated">
            <a:extLst>
              <a:ext uri="{FF2B5EF4-FFF2-40B4-BE49-F238E27FC236}">
                <a16:creationId xmlns:a16="http://schemas.microsoft.com/office/drawing/2014/main" id="{11E5EAE9-6800-4523-658B-6F6B0E2F0192}"/>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571337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imark Split Image + Quote">
    <p:bg>
      <p:bgPr>
        <a:solidFill>
          <a:schemeClr val="accent2"/>
        </a:solidFill>
        <a:effectLst/>
      </p:bgPr>
    </p:bg>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D26DB386-A68A-2AF7-E271-C1F077FCDC21}"/>
              </a:ext>
            </a:extLst>
          </p:cNvPr>
          <p:cNvSpPr>
            <a:spLocks noGrp="1"/>
          </p:cNvSpPr>
          <p:nvPr>
            <p:ph type="pic" sz="quarter" idx="11" hasCustomPrompt="1"/>
          </p:nvPr>
        </p:nvSpPr>
        <p:spPr>
          <a:xfrm>
            <a:off x="0" y="0"/>
            <a:ext cx="610210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6434400" y="3179700"/>
            <a:ext cx="5413100" cy="498598"/>
          </a:xfrm>
        </p:spPr>
        <p:txBody>
          <a:bodyPr tIns="0" rIns="0" bIns="0" anchor="ctr" anchorCtr="0"/>
          <a:lstStyle>
            <a:lvl1pPr algn="ctr">
              <a:lnSpc>
                <a:spcPct val="90000"/>
              </a:lnSpc>
              <a:defRPr sz="3600">
                <a:solidFill>
                  <a:schemeClr val="bg1"/>
                </a:solidFill>
              </a:defRPr>
            </a:lvl1pPr>
          </a:lstStyle>
          <a:p>
            <a:r>
              <a:rPr lang="en-GB"/>
              <a:t>Quote</a:t>
            </a:r>
            <a:endParaRPr lang="en-US"/>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8" name="object 6">
            <a:extLst>
              <a:ext uri="{FF2B5EF4-FFF2-40B4-BE49-F238E27FC236}">
                <a16:creationId xmlns:a16="http://schemas.microsoft.com/office/drawing/2014/main" id="{ECD0313C-50D5-015F-8BE1-DA0864B5BB95}"/>
              </a:ext>
            </a:extLst>
          </p:cNvPr>
          <p:cNvSpPr/>
          <p:nvPr userDrawn="1"/>
        </p:nvSpPr>
        <p:spPr>
          <a:xfrm>
            <a:off x="8703601" y="803563"/>
            <a:ext cx="883745" cy="5384827"/>
          </a:xfrm>
          <a:custGeom>
            <a:avLst/>
            <a:gdLst/>
            <a:ahLst/>
            <a:cxnLst/>
            <a:rect l="l" t="t" r="r" b="b"/>
            <a:pathLst>
              <a:path w="1464944" h="8926195">
                <a:moveTo>
                  <a:pt x="686892" y="8027759"/>
                </a:moveTo>
                <a:lnTo>
                  <a:pt x="683691" y="7981886"/>
                </a:lnTo>
                <a:lnTo>
                  <a:pt x="674382" y="7937665"/>
                </a:lnTo>
                <a:lnTo>
                  <a:pt x="659409" y="7895539"/>
                </a:lnTo>
                <a:lnTo>
                  <a:pt x="639229" y="7855966"/>
                </a:lnTo>
                <a:lnTo>
                  <a:pt x="614273" y="7819377"/>
                </a:lnTo>
                <a:lnTo>
                  <a:pt x="585000" y="7786217"/>
                </a:lnTo>
                <a:lnTo>
                  <a:pt x="551840" y="7756931"/>
                </a:lnTo>
                <a:lnTo>
                  <a:pt x="515239" y="7731976"/>
                </a:lnTo>
                <a:lnTo>
                  <a:pt x="475665" y="7711795"/>
                </a:lnTo>
                <a:lnTo>
                  <a:pt x="433539" y="7696822"/>
                </a:lnTo>
                <a:lnTo>
                  <a:pt x="389318" y="7687526"/>
                </a:lnTo>
                <a:lnTo>
                  <a:pt x="343446" y="7684313"/>
                </a:lnTo>
                <a:lnTo>
                  <a:pt x="297573" y="7687526"/>
                </a:lnTo>
                <a:lnTo>
                  <a:pt x="253352" y="7696822"/>
                </a:lnTo>
                <a:lnTo>
                  <a:pt x="211226" y="7711795"/>
                </a:lnTo>
                <a:lnTo>
                  <a:pt x="171640" y="7731976"/>
                </a:lnTo>
                <a:lnTo>
                  <a:pt x="135051" y="7756931"/>
                </a:lnTo>
                <a:lnTo>
                  <a:pt x="101892" y="7786217"/>
                </a:lnTo>
                <a:lnTo>
                  <a:pt x="72618" y="7819377"/>
                </a:lnTo>
                <a:lnTo>
                  <a:pt x="47663" y="7855966"/>
                </a:lnTo>
                <a:lnTo>
                  <a:pt x="27482" y="7895539"/>
                </a:lnTo>
                <a:lnTo>
                  <a:pt x="12509" y="7937665"/>
                </a:lnTo>
                <a:lnTo>
                  <a:pt x="3200" y="7981886"/>
                </a:lnTo>
                <a:lnTo>
                  <a:pt x="0" y="8027759"/>
                </a:lnTo>
                <a:lnTo>
                  <a:pt x="3886" y="8078076"/>
                </a:lnTo>
                <a:lnTo>
                  <a:pt x="15163" y="8126514"/>
                </a:lnTo>
                <a:lnTo>
                  <a:pt x="33261" y="8172437"/>
                </a:lnTo>
                <a:lnTo>
                  <a:pt x="57581" y="8215185"/>
                </a:lnTo>
                <a:lnTo>
                  <a:pt x="87553" y="8254136"/>
                </a:lnTo>
                <a:lnTo>
                  <a:pt x="122605" y="8288604"/>
                </a:lnTo>
                <a:lnTo>
                  <a:pt x="162153" y="8317979"/>
                </a:lnTo>
                <a:lnTo>
                  <a:pt x="205613" y="8341588"/>
                </a:lnTo>
                <a:lnTo>
                  <a:pt x="252412" y="8358797"/>
                </a:lnTo>
                <a:lnTo>
                  <a:pt x="4140" y="8851201"/>
                </a:lnTo>
                <a:lnTo>
                  <a:pt x="111721" y="8925700"/>
                </a:lnTo>
                <a:lnTo>
                  <a:pt x="508952" y="8429142"/>
                </a:lnTo>
                <a:lnTo>
                  <a:pt x="542302" y="8385950"/>
                </a:lnTo>
                <a:lnTo>
                  <a:pt x="573138" y="8344154"/>
                </a:lnTo>
                <a:lnTo>
                  <a:pt x="601065" y="8303006"/>
                </a:lnTo>
                <a:lnTo>
                  <a:pt x="625729" y="8261756"/>
                </a:lnTo>
                <a:lnTo>
                  <a:pt x="646747" y="8219656"/>
                </a:lnTo>
                <a:lnTo>
                  <a:pt x="663752" y="8175955"/>
                </a:lnTo>
                <a:lnTo>
                  <a:pt x="676351" y="8129905"/>
                </a:lnTo>
                <a:lnTo>
                  <a:pt x="684199" y="8080756"/>
                </a:lnTo>
                <a:lnTo>
                  <a:pt x="686892" y="8027759"/>
                </a:lnTo>
                <a:close/>
              </a:path>
              <a:path w="1464944" h="8926195">
                <a:moveTo>
                  <a:pt x="686892" y="897928"/>
                </a:moveTo>
                <a:lnTo>
                  <a:pt x="683006" y="847623"/>
                </a:lnTo>
                <a:lnTo>
                  <a:pt x="671728" y="799172"/>
                </a:lnTo>
                <a:lnTo>
                  <a:pt x="653630" y="753262"/>
                </a:lnTo>
                <a:lnTo>
                  <a:pt x="629310" y="710501"/>
                </a:lnTo>
                <a:lnTo>
                  <a:pt x="599338" y="671563"/>
                </a:lnTo>
                <a:lnTo>
                  <a:pt x="564286" y="637082"/>
                </a:lnTo>
                <a:lnTo>
                  <a:pt x="524738" y="607720"/>
                </a:lnTo>
                <a:lnTo>
                  <a:pt x="481279" y="584111"/>
                </a:lnTo>
                <a:lnTo>
                  <a:pt x="434479" y="566889"/>
                </a:lnTo>
                <a:lnTo>
                  <a:pt x="682752" y="74498"/>
                </a:lnTo>
                <a:lnTo>
                  <a:pt x="575170" y="0"/>
                </a:lnTo>
                <a:lnTo>
                  <a:pt x="177927" y="496557"/>
                </a:lnTo>
                <a:lnTo>
                  <a:pt x="144576" y="539737"/>
                </a:lnTo>
                <a:lnTo>
                  <a:pt x="113753" y="581533"/>
                </a:lnTo>
                <a:lnTo>
                  <a:pt x="85826" y="622681"/>
                </a:lnTo>
                <a:lnTo>
                  <a:pt x="61163" y="663930"/>
                </a:lnTo>
                <a:lnTo>
                  <a:pt x="40144" y="706031"/>
                </a:lnTo>
                <a:lnTo>
                  <a:pt x="23139" y="749731"/>
                </a:lnTo>
                <a:lnTo>
                  <a:pt x="10528" y="795782"/>
                </a:lnTo>
                <a:lnTo>
                  <a:pt x="2692" y="844931"/>
                </a:lnTo>
                <a:lnTo>
                  <a:pt x="0" y="897928"/>
                </a:lnTo>
                <a:lnTo>
                  <a:pt x="3200" y="943800"/>
                </a:lnTo>
                <a:lnTo>
                  <a:pt x="12509" y="988021"/>
                </a:lnTo>
                <a:lnTo>
                  <a:pt x="27482" y="1030147"/>
                </a:lnTo>
                <a:lnTo>
                  <a:pt x="47663" y="1069733"/>
                </a:lnTo>
                <a:lnTo>
                  <a:pt x="72618" y="1106322"/>
                </a:lnTo>
                <a:lnTo>
                  <a:pt x="101892" y="1139482"/>
                </a:lnTo>
                <a:lnTo>
                  <a:pt x="135051" y="1168755"/>
                </a:lnTo>
                <a:lnTo>
                  <a:pt x="171640" y="1193711"/>
                </a:lnTo>
                <a:lnTo>
                  <a:pt x="211226" y="1213904"/>
                </a:lnTo>
                <a:lnTo>
                  <a:pt x="253352" y="1228864"/>
                </a:lnTo>
                <a:lnTo>
                  <a:pt x="297573" y="1238173"/>
                </a:lnTo>
                <a:lnTo>
                  <a:pt x="343446" y="1241374"/>
                </a:lnTo>
                <a:lnTo>
                  <a:pt x="389318" y="1238173"/>
                </a:lnTo>
                <a:lnTo>
                  <a:pt x="433539" y="1228864"/>
                </a:lnTo>
                <a:lnTo>
                  <a:pt x="475665" y="1213904"/>
                </a:lnTo>
                <a:lnTo>
                  <a:pt x="515239" y="1193711"/>
                </a:lnTo>
                <a:lnTo>
                  <a:pt x="551840" y="1168755"/>
                </a:lnTo>
                <a:lnTo>
                  <a:pt x="585000" y="1139482"/>
                </a:lnTo>
                <a:lnTo>
                  <a:pt x="614273" y="1106322"/>
                </a:lnTo>
                <a:lnTo>
                  <a:pt x="639229" y="1069733"/>
                </a:lnTo>
                <a:lnTo>
                  <a:pt x="659409" y="1030147"/>
                </a:lnTo>
                <a:lnTo>
                  <a:pt x="674382" y="988021"/>
                </a:lnTo>
                <a:lnTo>
                  <a:pt x="683691" y="943800"/>
                </a:lnTo>
                <a:lnTo>
                  <a:pt x="686892" y="897928"/>
                </a:lnTo>
                <a:close/>
              </a:path>
              <a:path w="1464944" h="8926195">
                <a:moveTo>
                  <a:pt x="1464818" y="8027759"/>
                </a:moveTo>
                <a:lnTo>
                  <a:pt x="1461617" y="7981886"/>
                </a:lnTo>
                <a:lnTo>
                  <a:pt x="1452308" y="7937665"/>
                </a:lnTo>
                <a:lnTo>
                  <a:pt x="1437335" y="7895539"/>
                </a:lnTo>
                <a:lnTo>
                  <a:pt x="1417154" y="7855966"/>
                </a:lnTo>
                <a:lnTo>
                  <a:pt x="1392199" y="7819377"/>
                </a:lnTo>
                <a:lnTo>
                  <a:pt x="1362913" y="7786217"/>
                </a:lnTo>
                <a:lnTo>
                  <a:pt x="1329753" y="7756931"/>
                </a:lnTo>
                <a:lnTo>
                  <a:pt x="1293164" y="7731976"/>
                </a:lnTo>
                <a:lnTo>
                  <a:pt x="1253591" y="7711795"/>
                </a:lnTo>
                <a:lnTo>
                  <a:pt x="1211465" y="7696822"/>
                </a:lnTo>
                <a:lnTo>
                  <a:pt x="1167244" y="7687526"/>
                </a:lnTo>
                <a:lnTo>
                  <a:pt x="1121371" y="7684313"/>
                </a:lnTo>
                <a:lnTo>
                  <a:pt x="1075499" y="7687526"/>
                </a:lnTo>
                <a:lnTo>
                  <a:pt x="1031278" y="7696822"/>
                </a:lnTo>
                <a:lnTo>
                  <a:pt x="989152" y="7711795"/>
                </a:lnTo>
                <a:lnTo>
                  <a:pt x="949566" y="7731976"/>
                </a:lnTo>
                <a:lnTo>
                  <a:pt x="912977" y="7756931"/>
                </a:lnTo>
                <a:lnTo>
                  <a:pt x="879817" y="7786217"/>
                </a:lnTo>
                <a:lnTo>
                  <a:pt x="850544" y="7819377"/>
                </a:lnTo>
                <a:lnTo>
                  <a:pt x="825588" y="7855966"/>
                </a:lnTo>
                <a:lnTo>
                  <a:pt x="805408" y="7895539"/>
                </a:lnTo>
                <a:lnTo>
                  <a:pt x="790435" y="7937665"/>
                </a:lnTo>
                <a:lnTo>
                  <a:pt x="781126" y="7981886"/>
                </a:lnTo>
                <a:lnTo>
                  <a:pt x="777925" y="8027759"/>
                </a:lnTo>
                <a:lnTo>
                  <a:pt x="781812" y="8078076"/>
                </a:lnTo>
                <a:lnTo>
                  <a:pt x="793089" y="8126514"/>
                </a:lnTo>
                <a:lnTo>
                  <a:pt x="811187" y="8172437"/>
                </a:lnTo>
                <a:lnTo>
                  <a:pt x="835507" y="8215185"/>
                </a:lnTo>
                <a:lnTo>
                  <a:pt x="865479" y="8254136"/>
                </a:lnTo>
                <a:lnTo>
                  <a:pt x="900531" y="8288604"/>
                </a:lnTo>
                <a:lnTo>
                  <a:pt x="940079" y="8317979"/>
                </a:lnTo>
                <a:lnTo>
                  <a:pt x="983538" y="8341588"/>
                </a:lnTo>
                <a:lnTo>
                  <a:pt x="1030338" y="8358797"/>
                </a:lnTo>
                <a:lnTo>
                  <a:pt x="782066" y="8851201"/>
                </a:lnTo>
                <a:lnTo>
                  <a:pt x="889647" y="8925700"/>
                </a:lnTo>
                <a:lnTo>
                  <a:pt x="1286878" y="8429142"/>
                </a:lnTo>
                <a:lnTo>
                  <a:pt x="1320228" y="8385950"/>
                </a:lnTo>
                <a:lnTo>
                  <a:pt x="1351064" y="8344154"/>
                </a:lnTo>
                <a:lnTo>
                  <a:pt x="1378991" y="8303006"/>
                </a:lnTo>
                <a:lnTo>
                  <a:pt x="1403654" y="8261756"/>
                </a:lnTo>
                <a:lnTo>
                  <a:pt x="1424673" y="8219656"/>
                </a:lnTo>
                <a:lnTo>
                  <a:pt x="1441678" y="8175955"/>
                </a:lnTo>
                <a:lnTo>
                  <a:pt x="1454277" y="8129905"/>
                </a:lnTo>
                <a:lnTo>
                  <a:pt x="1462112" y="8080756"/>
                </a:lnTo>
                <a:lnTo>
                  <a:pt x="1464818" y="8027759"/>
                </a:lnTo>
                <a:close/>
              </a:path>
              <a:path w="1464944" h="8926195">
                <a:moveTo>
                  <a:pt x="1464818" y="897928"/>
                </a:moveTo>
                <a:lnTo>
                  <a:pt x="1460931" y="847623"/>
                </a:lnTo>
                <a:lnTo>
                  <a:pt x="1449654" y="799172"/>
                </a:lnTo>
                <a:lnTo>
                  <a:pt x="1431556" y="753262"/>
                </a:lnTo>
                <a:lnTo>
                  <a:pt x="1407236" y="710501"/>
                </a:lnTo>
                <a:lnTo>
                  <a:pt x="1377264" y="671563"/>
                </a:lnTo>
                <a:lnTo>
                  <a:pt x="1342212" y="637082"/>
                </a:lnTo>
                <a:lnTo>
                  <a:pt x="1302664" y="607720"/>
                </a:lnTo>
                <a:lnTo>
                  <a:pt x="1259205" y="584111"/>
                </a:lnTo>
                <a:lnTo>
                  <a:pt x="1212405" y="566889"/>
                </a:lnTo>
                <a:lnTo>
                  <a:pt x="1460677" y="74498"/>
                </a:lnTo>
                <a:lnTo>
                  <a:pt x="1353083" y="0"/>
                </a:lnTo>
                <a:lnTo>
                  <a:pt x="955852" y="496557"/>
                </a:lnTo>
                <a:lnTo>
                  <a:pt x="922502" y="539737"/>
                </a:lnTo>
                <a:lnTo>
                  <a:pt x="891679" y="581533"/>
                </a:lnTo>
                <a:lnTo>
                  <a:pt x="863752" y="622681"/>
                </a:lnTo>
                <a:lnTo>
                  <a:pt x="839089" y="663930"/>
                </a:lnTo>
                <a:lnTo>
                  <a:pt x="818070" y="706031"/>
                </a:lnTo>
                <a:lnTo>
                  <a:pt x="801065" y="749731"/>
                </a:lnTo>
                <a:lnTo>
                  <a:pt x="788454" y="795782"/>
                </a:lnTo>
                <a:lnTo>
                  <a:pt x="780618" y="844931"/>
                </a:lnTo>
                <a:lnTo>
                  <a:pt x="777925" y="897928"/>
                </a:lnTo>
                <a:lnTo>
                  <a:pt x="781126" y="943800"/>
                </a:lnTo>
                <a:lnTo>
                  <a:pt x="790435" y="988021"/>
                </a:lnTo>
                <a:lnTo>
                  <a:pt x="805408" y="1030147"/>
                </a:lnTo>
                <a:lnTo>
                  <a:pt x="825588" y="1069733"/>
                </a:lnTo>
                <a:lnTo>
                  <a:pt x="850544" y="1106322"/>
                </a:lnTo>
                <a:lnTo>
                  <a:pt x="879817" y="1139482"/>
                </a:lnTo>
                <a:lnTo>
                  <a:pt x="912977" y="1168755"/>
                </a:lnTo>
                <a:lnTo>
                  <a:pt x="949566" y="1193711"/>
                </a:lnTo>
                <a:lnTo>
                  <a:pt x="989152" y="1213904"/>
                </a:lnTo>
                <a:lnTo>
                  <a:pt x="1031278" y="1228864"/>
                </a:lnTo>
                <a:lnTo>
                  <a:pt x="1075499" y="1238173"/>
                </a:lnTo>
                <a:lnTo>
                  <a:pt x="1121371" y="1241374"/>
                </a:lnTo>
                <a:lnTo>
                  <a:pt x="1167244" y="1238173"/>
                </a:lnTo>
                <a:lnTo>
                  <a:pt x="1211465" y="1228864"/>
                </a:lnTo>
                <a:lnTo>
                  <a:pt x="1253591" y="1213904"/>
                </a:lnTo>
                <a:lnTo>
                  <a:pt x="1293164" y="1193711"/>
                </a:lnTo>
                <a:lnTo>
                  <a:pt x="1329753" y="1168755"/>
                </a:lnTo>
                <a:lnTo>
                  <a:pt x="1362913" y="1139482"/>
                </a:lnTo>
                <a:lnTo>
                  <a:pt x="1392199" y="1106322"/>
                </a:lnTo>
                <a:lnTo>
                  <a:pt x="1417154" y="1069733"/>
                </a:lnTo>
                <a:lnTo>
                  <a:pt x="1437335" y="1030147"/>
                </a:lnTo>
                <a:lnTo>
                  <a:pt x="1452308" y="988021"/>
                </a:lnTo>
                <a:lnTo>
                  <a:pt x="1461617" y="943800"/>
                </a:lnTo>
                <a:lnTo>
                  <a:pt x="1464818" y="897928"/>
                </a:lnTo>
                <a:close/>
              </a:path>
            </a:pathLst>
          </a:custGeom>
          <a:solidFill>
            <a:srgbClr val="009FD4"/>
          </a:solidFill>
        </p:spPr>
        <p:txBody>
          <a:bodyPr wrap="square" lIns="0" tIns="0" rIns="0" bIns="0" rtlCol="0"/>
          <a:lstStyle/>
          <a:p>
            <a:endParaRPr/>
          </a:p>
        </p:txBody>
      </p:sp>
      <p:pic>
        <p:nvPicPr>
          <p:cNvPr id="2" name="Picture 1" descr="A white letter on a black background&#10;&#10;Description automatically generated">
            <a:extLst>
              <a:ext uri="{FF2B5EF4-FFF2-40B4-BE49-F238E27FC236}">
                <a16:creationId xmlns:a16="http://schemas.microsoft.com/office/drawing/2014/main" id="{81E4D1CA-9EFB-1844-C60D-9AA4C61E27E6}"/>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1413809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Primark Split Image + Quote">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D26DB386-A68A-2AF7-E271-C1F077FCDC21}"/>
              </a:ext>
            </a:extLst>
          </p:cNvPr>
          <p:cNvSpPr>
            <a:spLocks noGrp="1"/>
          </p:cNvSpPr>
          <p:nvPr>
            <p:ph type="pic" sz="quarter" idx="11" hasCustomPrompt="1"/>
          </p:nvPr>
        </p:nvSpPr>
        <p:spPr>
          <a:xfrm>
            <a:off x="0" y="0"/>
            <a:ext cx="610210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6434400" y="3179700"/>
            <a:ext cx="5413100" cy="498598"/>
          </a:xfrm>
        </p:spPr>
        <p:txBody>
          <a:bodyPr tIns="0" rIns="0" bIns="0" anchor="ctr" anchorCtr="0"/>
          <a:lstStyle>
            <a:lvl1pPr algn="ctr">
              <a:lnSpc>
                <a:spcPct val="90000"/>
              </a:lnSpc>
              <a:defRPr sz="3600">
                <a:solidFill>
                  <a:schemeClr val="bg1"/>
                </a:solidFill>
              </a:defRPr>
            </a:lvl1pPr>
          </a:lstStyle>
          <a:p>
            <a:r>
              <a:rPr lang="en-GB"/>
              <a:t>Quote</a:t>
            </a:r>
            <a:endParaRPr lang="en-US"/>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8" name="object 6">
            <a:extLst>
              <a:ext uri="{FF2B5EF4-FFF2-40B4-BE49-F238E27FC236}">
                <a16:creationId xmlns:a16="http://schemas.microsoft.com/office/drawing/2014/main" id="{ECD0313C-50D5-015F-8BE1-DA0864B5BB95}"/>
              </a:ext>
            </a:extLst>
          </p:cNvPr>
          <p:cNvSpPr/>
          <p:nvPr userDrawn="1"/>
        </p:nvSpPr>
        <p:spPr>
          <a:xfrm>
            <a:off x="8703601" y="803563"/>
            <a:ext cx="883745" cy="5384827"/>
          </a:xfrm>
          <a:custGeom>
            <a:avLst/>
            <a:gdLst/>
            <a:ahLst/>
            <a:cxnLst/>
            <a:rect l="l" t="t" r="r" b="b"/>
            <a:pathLst>
              <a:path w="1464944" h="8926195">
                <a:moveTo>
                  <a:pt x="686892" y="8027759"/>
                </a:moveTo>
                <a:lnTo>
                  <a:pt x="683691" y="7981886"/>
                </a:lnTo>
                <a:lnTo>
                  <a:pt x="674382" y="7937665"/>
                </a:lnTo>
                <a:lnTo>
                  <a:pt x="659409" y="7895539"/>
                </a:lnTo>
                <a:lnTo>
                  <a:pt x="639229" y="7855966"/>
                </a:lnTo>
                <a:lnTo>
                  <a:pt x="614273" y="7819377"/>
                </a:lnTo>
                <a:lnTo>
                  <a:pt x="585000" y="7786217"/>
                </a:lnTo>
                <a:lnTo>
                  <a:pt x="551840" y="7756931"/>
                </a:lnTo>
                <a:lnTo>
                  <a:pt x="515239" y="7731976"/>
                </a:lnTo>
                <a:lnTo>
                  <a:pt x="475665" y="7711795"/>
                </a:lnTo>
                <a:lnTo>
                  <a:pt x="433539" y="7696822"/>
                </a:lnTo>
                <a:lnTo>
                  <a:pt x="389318" y="7687526"/>
                </a:lnTo>
                <a:lnTo>
                  <a:pt x="343446" y="7684313"/>
                </a:lnTo>
                <a:lnTo>
                  <a:pt x="297573" y="7687526"/>
                </a:lnTo>
                <a:lnTo>
                  <a:pt x="253352" y="7696822"/>
                </a:lnTo>
                <a:lnTo>
                  <a:pt x="211226" y="7711795"/>
                </a:lnTo>
                <a:lnTo>
                  <a:pt x="171640" y="7731976"/>
                </a:lnTo>
                <a:lnTo>
                  <a:pt x="135051" y="7756931"/>
                </a:lnTo>
                <a:lnTo>
                  <a:pt x="101892" y="7786217"/>
                </a:lnTo>
                <a:lnTo>
                  <a:pt x="72618" y="7819377"/>
                </a:lnTo>
                <a:lnTo>
                  <a:pt x="47663" y="7855966"/>
                </a:lnTo>
                <a:lnTo>
                  <a:pt x="27482" y="7895539"/>
                </a:lnTo>
                <a:lnTo>
                  <a:pt x="12509" y="7937665"/>
                </a:lnTo>
                <a:lnTo>
                  <a:pt x="3200" y="7981886"/>
                </a:lnTo>
                <a:lnTo>
                  <a:pt x="0" y="8027759"/>
                </a:lnTo>
                <a:lnTo>
                  <a:pt x="3886" y="8078076"/>
                </a:lnTo>
                <a:lnTo>
                  <a:pt x="15163" y="8126514"/>
                </a:lnTo>
                <a:lnTo>
                  <a:pt x="33261" y="8172437"/>
                </a:lnTo>
                <a:lnTo>
                  <a:pt x="57581" y="8215185"/>
                </a:lnTo>
                <a:lnTo>
                  <a:pt x="87553" y="8254136"/>
                </a:lnTo>
                <a:lnTo>
                  <a:pt x="122605" y="8288604"/>
                </a:lnTo>
                <a:lnTo>
                  <a:pt x="162153" y="8317979"/>
                </a:lnTo>
                <a:lnTo>
                  <a:pt x="205613" y="8341588"/>
                </a:lnTo>
                <a:lnTo>
                  <a:pt x="252412" y="8358797"/>
                </a:lnTo>
                <a:lnTo>
                  <a:pt x="4140" y="8851201"/>
                </a:lnTo>
                <a:lnTo>
                  <a:pt x="111721" y="8925700"/>
                </a:lnTo>
                <a:lnTo>
                  <a:pt x="508952" y="8429142"/>
                </a:lnTo>
                <a:lnTo>
                  <a:pt x="542302" y="8385950"/>
                </a:lnTo>
                <a:lnTo>
                  <a:pt x="573138" y="8344154"/>
                </a:lnTo>
                <a:lnTo>
                  <a:pt x="601065" y="8303006"/>
                </a:lnTo>
                <a:lnTo>
                  <a:pt x="625729" y="8261756"/>
                </a:lnTo>
                <a:lnTo>
                  <a:pt x="646747" y="8219656"/>
                </a:lnTo>
                <a:lnTo>
                  <a:pt x="663752" y="8175955"/>
                </a:lnTo>
                <a:lnTo>
                  <a:pt x="676351" y="8129905"/>
                </a:lnTo>
                <a:lnTo>
                  <a:pt x="684199" y="8080756"/>
                </a:lnTo>
                <a:lnTo>
                  <a:pt x="686892" y="8027759"/>
                </a:lnTo>
                <a:close/>
              </a:path>
              <a:path w="1464944" h="8926195">
                <a:moveTo>
                  <a:pt x="686892" y="897928"/>
                </a:moveTo>
                <a:lnTo>
                  <a:pt x="683006" y="847623"/>
                </a:lnTo>
                <a:lnTo>
                  <a:pt x="671728" y="799172"/>
                </a:lnTo>
                <a:lnTo>
                  <a:pt x="653630" y="753262"/>
                </a:lnTo>
                <a:lnTo>
                  <a:pt x="629310" y="710501"/>
                </a:lnTo>
                <a:lnTo>
                  <a:pt x="599338" y="671563"/>
                </a:lnTo>
                <a:lnTo>
                  <a:pt x="564286" y="637082"/>
                </a:lnTo>
                <a:lnTo>
                  <a:pt x="524738" y="607720"/>
                </a:lnTo>
                <a:lnTo>
                  <a:pt x="481279" y="584111"/>
                </a:lnTo>
                <a:lnTo>
                  <a:pt x="434479" y="566889"/>
                </a:lnTo>
                <a:lnTo>
                  <a:pt x="682752" y="74498"/>
                </a:lnTo>
                <a:lnTo>
                  <a:pt x="575170" y="0"/>
                </a:lnTo>
                <a:lnTo>
                  <a:pt x="177927" y="496557"/>
                </a:lnTo>
                <a:lnTo>
                  <a:pt x="144576" y="539737"/>
                </a:lnTo>
                <a:lnTo>
                  <a:pt x="113753" y="581533"/>
                </a:lnTo>
                <a:lnTo>
                  <a:pt x="85826" y="622681"/>
                </a:lnTo>
                <a:lnTo>
                  <a:pt x="61163" y="663930"/>
                </a:lnTo>
                <a:lnTo>
                  <a:pt x="40144" y="706031"/>
                </a:lnTo>
                <a:lnTo>
                  <a:pt x="23139" y="749731"/>
                </a:lnTo>
                <a:lnTo>
                  <a:pt x="10528" y="795782"/>
                </a:lnTo>
                <a:lnTo>
                  <a:pt x="2692" y="844931"/>
                </a:lnTo>
                <a:lnTo>
                  <a:pt x="0" y="897928"/>
                </a:lnTo>
                <a:lnTo>
                  <a:pt x="3200" y="943800"/>
                </a:lnTo>
                <a:lnTo>
                  <a:pt x="12509" y="988021"/>
                </a:lnTo>
                <a:lnTo>
                  <a:pt x="27482" y="1030147"/>
                </a:lnTo>
                <a:lnTo>
                  <a:pt x="47663" y="1069733"/>
                </a:lnTo>
                <a:lnTo>
                  <a:pt x="72618" y="1106322"/>
                </a:lnTo>
                <a:lnTo>
                  <a:pt x="101892" y="1139482"/>
                </a:lnTo>
                <a:lnTo>
                  <a:pt x="135051" y="1168755"/>
                </a:lnTo>
                <a:lnTo>
                  <a:pt x="171640" y="1193711"/>
                </a:lnTo>
                <a:lnTo>
                  <a:pt x="211226" y="1213904"/>
                </a:lnTo>
                <a:lnTo>
                  <a:pt x="253352" y="1228864"/>
                </a:lnTo>
                <a:lnTo>
                  <a:pt x="297573" y="1238173"/>
                </a:lnTo>
                <a:lnTo>
                  <a:pt x="343446" y="1241374"/>
                </a:lnTo>
                <a:lnTo>
                  <a:pt x="389318" y="1238173"/>
                </a:lnTo>
                <a:lnTo>
                  <a:pt x="433539" y="1228864"/>
                </a:lnTo>
                <a:lnTo>
                  <a:pt x="475665" y="1213904"/>
                </a:lnTo>
                <a:lnTo>
                  <a:pt x="515239" y="1193711"/>
                </a:lnTo>
                <a:lnTo>
                  <a:pt x="551840" y="1168755"/>
                </a:lnTo>
                <a:lnTo>
                  <a:pt x="585000" y="1139482"/>
                </a:lnTo>
                <a:lnTo>
                  <a:pt x="614273" y="1106322"/>
                </a:lnTo>
                <a:lnTo>
                  <a:pt x="639229" y="1069733"/>
                </a:lnTo>
                <a:lnTo>
                  <a:pt x="659409" y="1030147"/>
                </a:lnTo>
                <a:lnTo>
                  <a:pt x="674382" y="988021"/>
                </a:lnTo>
                <a:lnTo>
                  <a:pt x="683691" y="943800"/>
                </a:lnTo>
                <a:lnTo>
                  <a:pt x="686892" y="897928"/>
                </a:lnTo>
                <a:close/>
              </a:path>
              <a:path w="1464944" h="8926195">
                <a:moveTo>
                  <a:pt x="1464818" y="8027759"/>
                </a:moveTo>
                <a:lnTo>
                  <a:pt x="1461617" y="7981886"/>
                </a:lnTo>
                <a:lnTo>
                  <a:pt x="1452308" y="7937665"/>
                </a:lnTo>
                <a:lnTo>
                  <a:pt x="1437335" y="7895539"/>
                </a:lnTo>
                <a:lnTo>
                  <a:pt x="1417154" y="7855966"/>
                </a:lnTo>
                <a:lnTo>
                  <a:pt x="1392199" y="7819377"/>
                </a:lnTo>
                <a:lnTo>
                  <a:pt x="1362913" y="7786217"/>
                </a:lnTo>
                <a:lnTo>
                  <a:pt x="1329753" y="7756931"/>
                </a:lnTo>
                <a:lnTo>
                  <a:pt x="1293164" y="7731976"/>
                </a:lnTo>
                <a:lnTo>
                  <a:pt x="1253591" y="7711795"/>
                </a:lnTo>
                <a:lnTo>
                  <a:pt x="1211465" y="7696822"/>
                </a:lnTo>
                <a:lnTo>
                  <a:pt x="1167244" y="7687526"/>
                </a:lnTo>
                <a:lnTo>
                  <a:pt x="1121371" y="7684313"/>
                </a:lnTo>
                <a:lnTo>
                  <a:pt x="1075499" y="7687526"/>
                </a:lnTo>
                <a:lnTo>
                  <a:pt x="1031278" y="7696822"/>
                </a:lnTo>
                <a:lnTo>
                  <a:pt x="989152" y="7711795"/>
                </a:lnTo>
                <a:lnTo>
                  <a:pt x="949566" y="7731976"/>
                </a:lnTo>
                <a:lnTo>
                  <a:pt x="912977" y="7756931"/>
                </a:lnTo>
                <a:lnTo>
                  <a:pt x="879817" y="7786217"/>
                </a:lnTo>
                <a:lnTo>
                  <a:pt x="850544" y="7819377"/>
                </a:lnTo>
                <a:lnTo>
                  <a:pt x="825588" y="7855966"/>
                </a:lnTo>
                <a:lnTo>
                  <a:pt x="805408" y="7895539"/>
                </a:lnTo>
                <a:lnTo>
                  <a:pt x="790435" y="7937665"/>
                </a:lnTo>
                <a:lnTo>
                  <a:pt x="781126" y="7981886"/>
                </a:lnTo>
                <a:lnTo>
                  <a:pt x="777925" y="8027759"/>
                </a:lnTo>
                <a:lnTo>
                  <a:pt x="781812" y="8078076"/>
                </a:lnTo>
                <a:lnTo>
                  <a:pt x="793089" y="8126514"/>
                </a:lnTo>
                <a:lnTo>
                  <a:pt x="811187" y="8172437"/>
                </a:lnTo>
                <a:lnTo>
                  <a:pt x="835507" y="8215185"/>
                </a:lnTo>
                <a:lnTo>
                  <a:pt x="865479" y="8254136"/>
                </a:lnTo>
                <a:lnTo>
                  <a:pt x="900531" y="8288604"/>
                </a:lnTo>
                <a:lnTo>
                  <a:pt x="940079" y="8317979"/>
                </a:lnTo>
                <a:lnTo>
                  <a:pt x="983538" y="8341588"/>
                </a:lnTo>
                <a:lnTo>
                  <a:pt x="1030338" y="8358797"/>
                </a:lnTo>
                <a:lnTo>
                  <a:pt x="782066" y="8851201"/>
                </a:lnTo>
                <a:lnTo>
                  <a:pt x="889647" y="8925700"/>
                </a:lnTo>
                <a:lnTo>
                  <a:pt x="1286878" y="8429142"/>
                </a:lnTo>
                <a:lnTo>
                  <a:pt x="1320228" y="8385950"/>
                </a:lnTo>
                <a:lnTo>
                  <a:pt x="1351064" y="8344154"/>
                </a:lnTo>
                <a:lnTo>
                  <a:pt x="1378991" y="8303006"/>
                </a:lnTo>
                <a:lnTo>
                  <a:pt x="1403654" y="8261756"/>
                </a:lnTo>
                <a:lnTo>
                  <a:pt x="1424673" y="8219656"/>
                </a:lnTo>
                <a:lnTo>
                  <a:pt x="1441678" y="8175955"/>
                </a:lnTo>
                <a:lnTo>
                  <a:pt x="1454277" y="8129905"/>
                </a:lnTo>
                <a:lnTo>
                  <a:pt x="1462112" y="8080756"/>
                </a:lnTo>
                <a:lnTo>
                  <a:pt x="1464818" y="8027759"/>
                </a:lnTo>
                <a:close/>
              </a:path>
              <a:path w="1464944" h="8926195">
                <a:moveTo>
                  <a:pt x="1464818" y="897928"/>
                </a:moveTo>
                <a:lnTo>
                  <a:pt x="1460931" y="847623"/>
                </a:lnTo>
                <a:lnTo>
                  <a:pt x="1449654" y="799172"/>
                </a:lnTo>
                <a:lnTo>
                  <a:pt x="1431556" y="753262"/>
                </a:lnTo>
                <a:lnTo>
                  <a:pt x="1407236" y="710501"/>
                </a:lnTo>
                <a:lnTo>
                  <a:pt x="1377264" y="671563"/>
                </a:lnTo>
                <a:lnTo>
                  <a:pt x="1342212" y="637082"/>
                </a:lnTo>
                <a:lnTo>
                  <a:pt x="1302664" y="607720"/>
                </a:lnTo>
                <a:lnTo>
                  <a:pt x="1259205" y="584111"/>
                </a:lnTo>
                <a:lnTo>
                  <a:pt x="1212405" y="566889"/>
                </a:lnTo>
                <a:lnTo>
                  <a:pt x="1460677" y="74498"/>
                </a:lnTo>
                <a:lnTo>
                  <a:pt x="1353083" y="0"/>
                </a:lnTo>
                <a:lnTo>
                  <a:pt x="955852" y="496557"/>
                </a:lnTo>
                <a:lnTo>
                  <a:pt x="922502" y="539737"/>
                </a:lnTo>
                <a:lnTo>
                  <a:pt x="891679" y="581533"/>
                </a:lnTo>
                <a:lnTo>
                  <a:pt x="863752" y="622681"/>
                </a:lnTo>
                <a:lnTo>
                  <a:pt x="839089" y="663930"/>
                </a:lnTo>
                <a:lnTo>
                  <a:pt x="818070" y="706031"/>
                </a:lnTo>
                <a:lnTo>
                  <a:pt x="801065" y="749731"/>
                </a:lnTo>
                <a:lnTo>
                  <a:pt x="788454" y="795782"/>
                </a:lnTo>
                <a:lnTo>
                  <a:pt x="780618" y="844931"/>
                </a:lnTo>
                <a:lnTo>
                  <a:pt x="777925" y="897928"/>
                </a:lnTo>
                <a:lnTo>
                  <a:pt x="781126" y="943800"/>
                </a:lnTo>
                <a:lnTo>
                  <a:pt x="790435" y="988021"/>
                </a:lnTo>
                <a:lnTo>
                  <a:pt x="805408" y="1030147"/>
                </a:lnTo>
                <a:lnTo>
                  <a:pt x="825588" y="1069733"/>
                </a:lnTo>
                <a:lnTo>
                  <a:pt x="850544" y="1106322"/>
                </a:lnTo>
                <a:lnTo>
                  <a:pt x="879817" y="1139482"/>
                </a:lnTo>
                <a:lnTo>
                  <a:pt x="912977" y="1168755"/>
                </a:lnTo>
                <a:lnTo>
                  <a:pt x="949566" y="1193711"/>
                </a:lnTo>
                <a:lnTo>
                  <a:pt x="989152" y="1213904"/>
                </a:lnTo>
                <a:lnTo>
                  <a:pt x="1031278" y="1228864"/>
                </a:lnTo>
                <a:lnTo>
                  <a:pt x="1075499" y="1238173"/>
                </a:lnTo>
                <a:lnTo>
                  <a:pt x="1121371" y="1241374"/>
                </a:lnTo>
                <a:lnTo>
                  <a:pt x="1167244" y="1238173"/>
                </a:lnTo>
                <a:lnTo>
                  <a:pt x="1211465" y="1228864"/>
                </a:lnTo>
                <a:lnTo>
                  <a:pt x="1253591" y="1213904"/>
                </a:lnTo>
                <a:lnTo>
                  <a:pt x="1293164" y="1193711"/>
                </a:lnTo>
                <a:lnTo>
                  <a:pt x="1329753" y="1168755"/>
                </a:lnTo>
                <a:lnTo>
                  <a:pt x="1362913" y="1139482"/>
                </a:lnTo>
                <a:lnTo>
                  <a:pt x="1392199" y="1106322"/>
                </a:lnTo>
                <a:lnTo>
                  <a:pt x="1417154" y="1069733"/>
                </a:lnTo>
                <a:lnTo>
                  <a:pt x="1437335" y="1030147"/>
                </a:lnTo>
                <a:lnTo>
                  <a:pt x="1452308" y="988021"/>
                </a:lnTo>
                <a:lnTo>
                  <a:pt x="1461617" y="943800"/>
                </a:lnTo>
                <a:lnTo>
                  <a:pt x="1464818" y="897928"/>
                </a:lnTo>
                <a:close/>
              </a:path>
            </a:pathLst>
          </a:custGeom>
          <a:solidFill>
            <a:schemeClr val="accent4"/>
          </a:solidFill>
        </p:spPr>
        <p:txBody>
          <a:bodyPr wrap="square" lIns="0" tIns="0" rIns="0" bIns="0" rtlCol="0"/>
          <a:lstStyle/>
          <a:p>
            <a:endParaRPr/>
          </a:p>
        </p:txBody>
      </p:sp>
      <p:pic>
        <p:nvPicPr>
          <p:cNvPr id="2" name="Picture 1" descr="A white letter on a black background&#10;&#10;Description automatically generated">
            <a:extLst>
              <a:ext uri="{FF2B5EF4-FFF2-40B4-BE49-F238E27FC236}">
                <a16:creationId xmlns:a16="http://schemas.microsoft.com/office/drawing/2014/main" id="{AB7DEBA4-57E9-AB43-3F1F-3D1CB0D398FE}"/>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27963934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Primark Split Image + Quote">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D26DB386-A68A-2AF7-E271-C1F077FCDC21}"/>
              </a:ext>
            </a:extLst>
          </p:cNvPr>
          <p:cNvSpPr>
            <a:spLocks noGrp="1"/>
          </p:cNvSpPr>
          <p:nvPr>
            <p:ph type="pic" sz="quarter" idx="11" hasCustomPrompt="1"/>
          </p:nvPr>
        </p:nvSpPr>
        <p:spPr>
          <a:xfrm>
            <a:off x="0" y="0"/>
            <a:ext cx="610210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6434400" y="3179700"/>
            <a:ext cx="5413100" cy="498598"/>
          </a:xfrm>
        </p:spPr>
        <p:txBody>
          <a:bodyPr tIns="0" rIns="0" bIns="0" anchor="ctr" anchorCtr="0"/>
          <a:lstStyle>
            <a:lvl1pPr algn="ctr">
              <a:lnSpc>
                <a:spcPct val="90000"/>
              </a:lnSpc>
              <a:defRPr sz="3600">
                <a:solidFill>
                  <a:schemeClr val="bg1"/>
                </a:solidFill>
              </a:defRPr>
            </a:lvl1pPr>
          </a:lstStyle>
          <a:p>
            <a:r>
              <a:rPr lang="en-GB"/>
              <a:t>Quote</a:t>
            </a:r>
            <a:endParaRPr lang="en-US"/>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8" name="object 6">
            <a:extLst>
              <a:ext uri="{FF2B5EF4-FFF2-40B4-BE49-F238E27FC236}">
                <a16:creationId xmlns:a16="http://schemas.microsoft.com/office/drawing/2014/main" id="{ECD0313C-50D5-015F-8BE1-DA0864B5BB95}"/>
              </a:ext>
            </a:extLst>
          </p:cNvPr>
          <p:cNvSpPr/>
          <p:nvPr userDrawn="1"/>
        </p:nvSpPr>
        <p:spPr>
          <a:xfrm>
            <a:off x="8703601" y="803563"/>
            <a:ext cx="883745" cy="5384827"/>
          </a:xfrm>
          <a:custGeom>
            <a:avLst/>
            <a:gdLst/>
            <a:ahLst/>
            <a:cxnLst/>
            <a:rect l="l" t="t" r="r" b="b"/>
            <a:pathLst>
              <a:path w="1464944" h="8926195">
                <a:moveTo>
                  <a:pt x="686892" y="8027759"/>
                </a:moveTo>
                <a:lnTo>
                  <a:pt x="683691" y="7981886"/>
                </a:lnTo>
                <a:lnTo>
                  <a:pt x="674382" y="7937665"/>
                </a:lnTo>
                <a:lnTo>
                  <a:pt x="659409" y="7895539"/>
                </a:lnTo>
                <a:lnTo>
                  <a:pt x="639229" y="7855966"/>
                </a:lnTo>
                <a:lnTo>
                  <a:pt x="614273" y="7819377"/>
                </a:lnTo>
                <a:lnTo>
                  <a:pt x="585000" y="7786217"/>
                </a:lnTo>
                <a:lnTo>
                  <a:pt x="551840" y="7756931"/>
                </a:lnTo>
                <a:lnTo>
                  <a:pt x="515239" y="7731976"/>
                </a:lnTo>
                <a:lnTo>
                  <a:pt x="475665" y="7711795"/>
                </a:lnTo>
                <a:lnTo>
                  <a:pt x="433539" y="7696822"/>
                </a:lnTo>
                <a:lnTo>
                  <a:pt x="389318" y="7687526"/>
                </a:lnTo>
                <a:lnTo>
                  <a:pt x="343446" y="7684313"/>
                </a:lnTo>
                <a:lnTo>
                  <a:pt x="297573" y="7687526"/>
                </a:lnTo>
                <a:lnTo>
                  <a:pt x="253352" y="7696822"/>
                </a:lnTo>
                <a:lnTo>
                  <a:pt x="211226" y="7711795"/>
                </a:lnTo>
                <a:lnTo>
                  <a:pt x="171640" y="7731976"/>
                </a:lnTo>
                <a:lnTo>
                  <a:pt x="135051" y="7756931"/>
                </a:lnTo>
                <a:lnTo>
                  <a:pt x="101892" y="7786217"/>
                </a:lnTo>
                <a:lnTo>
                  <a:pt x="72618" y="7819377"/>
                </a:lnTo>
                <a:lnTo>
                  <a:pt x="47663" y="7855966"/>
                </a:lnTo>
                <a:lnTo>
                  <a:pt x="27482" y="7895539"/>
                </a:lnTo>
                <a:lnTo>
                  <a:pt x="12509" y="7937665"/>
                </a:lnTo>
                <a:lnTo>
                  <a:pt x="3200" y="7981886"/>
                </a:lnTo>
                <a:lnTo>
                  <a:pt x="0" y="8027759"/>
                </a:lnTo>
                <a:lnTo>
                  <a:pt x="3886" y="8078076"/>
                </a:lnTo>
                <a:lnTo>
                  <a:pt x="15163" y="8126514"/>
                </a:lnTo>
                <a:lnTo>
                  <a:pt x="33261" y="8172437"/>
                </a:lnTo>
                <a:lnTo>
                  <a:pt x="57581" y="8215185"/>
                </a:lnTo>
                <a:lnTo>
                  <a:pt x="87553" y="8254136"/>
                </a:lnTo>
                <a:lnTo>
                  <a:pt x="122605" y="8288604"/>
                </a:lnTo>
                <a:lnTo>
                  <a:pt x="162153" y="8317979"/>
                </a:lnTo>
                <a:lnTo>
                  <a:pt x="205613" y="8341588"/>
                </a:lnTo>
                <a:lnTo>
                  <a:pt x="252412" y="8358797"/>
                </a:lnTo>
                <a:lnTo>
                  <a:pt x="4140" y="8851201"/>
                </a:lnTo>
                <a:lnTo>
                  <a:pt x="111721" y="8925700"/>
                </a:lnTo>
                <a:lnTo>
                  <a:pt x="508952" y="8429142"/>
                </a:lnTo>
                <a:lnTo>
                  <a:pt x="542302" y="8385950"/>
                </a:lnTo>
                <a:lnTo>
                  <a:pt x="573138" y="8344154"/>
                </a:lnTo>
                <a:lnTo>
                  <a:pt x="601065" y="8303006"/>
                </a:lnTo>
                <a:lnTo>
                  <a:pt x="625729" y="8261756"/>
                </a:lnTo>
                <a:lnTo>
                  <a:pt x="646747" y="8219656"/>
                </a:lnTo>
                <a:lnTo>
                  <a:pt x="663752" y="8175955"/>
                </a:lnTo>
                <a:lnTo>
                  <a:pt x="676351" y="8129905"/>
                </a:lnTo>
                <a:lnTo>
                  <a:pt x="684199" y="8080756"/>
                </a:lnTo>
                <a:lnTo>
                  <a:pt x="686892" y="8027759"/>
                </a:lnTo>
                <a:close/>
              </a:path>
              <a:path w="1464944" h="8926195">
                <a:moveTo>
                  <a:pt x="686892" y="897928"/>
                </a:moveTo>
                <a:lnTo>
                  <a:pt x="683006" y="847623"/>
                </a:lnTo>
                <a:lnTo>
                  <a:pt x="671728" y="799172"/>
                </a:lnTo>
                <a:lnTo>
                  <a:pt x="653630" y="753262"/>
                </a:lnTo>
                <a:lnTo>
                  <a:pt x="629310" y="710501"/>
                </a:lnTo>
                <a:lnTo>
                  <a:pt x="599338" y="671563"/>
                </a:lnTo>
                <a:lnTo>
                  <a:pt x="564286" y="637082"/>
                </a:lnTo>
                <a:lnTo>
                  <a:pt x="524738" y="607720"/>
                </a:lnTo>
                <a:lnTo>
                  <a:pt x="481279" y="584111"/>
                </a:lnTo>
                <a:lnTo>
                  <a:pt x="434479" y="566889"/>
                </a:lnTo>
                <a:lnTo>
                  <a:pt x="682752" y="74498"/>
                </a:lnTo>
                <a:lnTo>
                  <a:pt x="575170" y="0"/>
                </a:lnTo>
                <a:lnTo>
                  <a:pt x="177927" y="496557"/>
                </a:lnTo>
                <a:lnTo>
                  <a:pt x="144576" y="539737"/>
                </a:lnTo>
                <a:lnTo>
                  <a:pt x="113753" y="581533"/>
                </a:lnTo>
                <a:lnTo>
                  <a:pt x="85826" y="622681"/>
                </a:lnTo>
                <a:lnTo>
                  <a:pt x="61163" y="663930"/>
                </a:lnTo>
                <a:lnTo>
                  <a:pt x="40144" y="706031"/>
                </a:lnTo>
                <a:lnTo>
                  <a:pt x="23139" y="749731"/>
                </a:lnTo>
                <a:lnTo>
                  <a:pt x="10528" y="795782"/>
                </a:lnTo>
                <a:lnTo>
                  <a:pt x="2692" y="844931"/>
                </a:lnTo>
                <a:lnTo>
                  <a:pt x="0" y="897928"/>
                </a:lnTo>
                <a:lnTo>
                  <a:pt x="3200" y="943800"/>
                </a:lnTo>
                <a:lnTo>
                  <a:pt x="12509" y="988021"/>
                </a:lnTo>
                <a:lnTo>
                  <a:pt x="27482" y="1030147"/>
                </a:lnTo>
                <a:lnTo>
                  <a:pt x="47663" y="1069733"/>
                </a:lnTo>
                <a:lnTo>
                  <a:pt x="72618" y="1106322"/>
                </a:lnTo>
                <a:lnTo>
                  <a:pt x="101892" y="1139482"/>
                </a:lnTo>
                <a:lnTo>
                  <a:pt x="135051" y="1168755"/>
                </a:lnTo>
                <a:lnTo>
                  <a:pt x="171640" y="1193711"/>
                </a:lnTo>
                <a:lnTo>
                  <a:pt x="211226" y="1213904"/>
                </a:lnTo>
                <a:lnTo>
                  <a:pt x="253352" y="1228864"/>
                </a:lnTo>
                <a:lnTo>
                  <a:pt x="297573" y="1238173"/>
                </a:lnTo>
                <a:lnTo>
                  <a:pt x="343446" y="1241374"/>
                </a:lnTo>
                <a:lnTo>
                  <a:pt x="389318" y="1238173"/>
                </a:lnTo>
                <a:lnTo>
                  <a:pt x="433539" y="1228864"/>
                </a:lnTo>
                <a:lnTo>
                  <a:pt x="475665" y="1213904"/>
                </a:lnTo>
                <a:lnTo>
                  <a:pt x="515239" y="1193711"/>
                </a:lnTo>
                <a:lnTo>
                  <a:pt x="551840" y="1168755"/>
                </a:lnTo>
                <a:lnTo>
                  <a:pt x="585000" y="1139482"/>
                </a:lnTo>
                <a:lnTo>
                  <a:pt x="614273" y="1106322"/>
                </a:lnTo>
                <a:lnTo>
                  <a:pt x="639229" y="1069733"/>
                </a:lnTo>
                <a:lnTo>
                  <a:pt x="659409" y="1030147"/>
                </a:lnTo>
                <a:lnTo>
                  <a:pt x="674382" y="988021"/>
                </a:lnTo>
                <a:lnTo>
                  <a:pt x="683691" y="943800"/>
                </a:lnTo>
                <a:lnTo>
                  <a:pt x="686892" y="897928"/>
                </a:lnTo>
                <a:close/>
              </a:path>
              <a:path w="1464944" h="8926195">
                <a:moveTo>
                  <a:pt x="1464818" y="8027759"/>
                </a:moveTo>
                <a:lnTo>
                  <a:pt x="1461617" y="7981886"/>
                </a:lnTo>
                <a:lnTo>
                  <a:pt x="1452308" y="7937665"/>
                </a:lnTo>
                <a:lnTo>
                  <a:pt x="1437335" y="7895539"/>
                </a:lnTo>
                <a:lnTo>
                  <a:pt x="1417154" y="7855966"/>
                </a:lnTo>
                <a:lnTo>
                  <a:pt x="1392199" y="7819377"/>
                </a:lnTo>
                <a:lnTo>
                  <a:pt x="1362913" y="7786217"/>
                </a:lnTo>
                <a:lnTo>
                  <a:pt x="1329753" y="7756931"/>
                </a:lnTo>
                <a:lnTo>
                  <a:pt x="1293164" y="7731976"/>
                </a:lnTo>
                <a:lnTo>
                  <a:pt x="1253591" y="7711795"/>
                </a:lnTo>
                <a:lnTo>
                  <a:pt x="1211465" y="7696822"/>
                </a:lnTo>
                <a:lnTo>
                  <a:pt x="1167244" y="7687526"/>
                </a:lnTo>
                <a:lnTo>
                  <a:pt x="1121371" y="7684313"/>
                </a:lnTo>
                <a:lnTo>
                  <a:pt x="1075499" y="7687526"/>
                </a:lnTo>
                <a:lnTo>
                  <a:pt x="1031278" y="7696822"/>
                </a:lnTo>
                <a:lnTo>
                  <a:pt x="989152" y="7711795"/>
                </a:lnTo>
                <a:lnTo>
                  <a:pt x="949566" y="7731976"/>
                </a:lnTo>
                <a:lnTo>
                  <a:pt x="912977" y="7756931"/>
                </a:lnTo>
                <a:lnTo>
                  <a:pt x="879817" y="7786217"/>
                </a:lnTo>
                <a:lnTo>
                  <a:pt x="850544" y="7819377"/>
                </a:lnTo>
                <a:lnTo>
                  <a:pt x="825588" y="7855966"/>
                </a:lnTo>
                <a:lnTo>
                  <a:pt x="805408" y="7895539"/>
                </a:lnTo>
                <a:lnTo>
                  <a:pt x="790435" y="7937665"/>
                </a:lnTo>
                <a:lnTo>
                  <a:pt x="781126" y="7981886"/>
                </a:lnTo>
                <a:lnTo>
                  <a:pt x="777925" y="8027759"/>
                </a:lnTo>
                <a:lnTo>
                  <a:pt x="781812" y="8078076"/>
                </a:lnTo>
                <a:lnTo>
                  <a:pt x="793089" y="8126514"/>
                </a:lnTo>
                <a:lnTo>
                  <a:pt x="811187" y="8172437"/>
                </a:lnTo>
                <a:lnTo>
                  <a:pt x="835507" y="8215185"/>
                </a:lnTo>
                <a:lnTo>
                  <a:pt x="865479" y="8254136"/>
                </a:lnTo>
                <a:lnTo>
                  <a:pt x="900531" y="8288604"/>
                </a:lnTo>
                <a:lnTo>
                  <a:pt x="940079" y="8317979"/>
                </a:lnTo>
                <a:lnTo>
                  <a:pt x="983538" y="8341588"/>
                </a:lnTo>
                <a:lnTo>
                  <a:pt x="1030338" y="8358797"/>
                </a:lnTo>
                <a:lnTo>
                  <a:pt x="782066" y="8851201"/>
                </a:lnTo>
                <a:lnTo>
                  <a:pt x="889647" y="8925700"/>
                </a:lnTo>
                <a:lnTo>
                  <a:pt x="1286878" y="8429142"/>
                </a:lnTo>
                <a:lnTo>
                  <a:pt x="1320228" y="8385950"/>
                </a:lnTo>
                <a:lnTo>
                  <a:pt x="1351064" y="8344154"/>
                </a:lnTo>
                <a:lnTo>
                  <a:pt x="1378991" y="8303006"/>
                </a:lnTo>
                <a:lnTo>
                  <a:pt x="1403654" y="8261756"/>
                </a:lnTo>
                <a:lnTo>
                  <a:pt x="1424673" y="8219656"/>
                </a:lnTo>
                <a:lnTo>
                  <a:pt x="1441678" y="8175955"/>
                </a:lnTo>
                <a:lnTo>
                  <a:pt x="1454277" y="8129905"/>
                </a:lnTo>
                <a:lnTo>
                  <a:pt x="1462112" y="8080756"/>
                </a:lnTo>
                <a:lnTo>
                  <a:pt x="1464818" y="8027759"/>
                </a:lnTo>
                <a:close/>
              </a:path>
              <a:path w="1464944" h="8926195">
                <a:moveTo>
                  <a:pt x="1464818" y="897928"/>
                </a:moveTo>
                <a:lnTo>
                  <a:pt x="1460931" y="847623"/>
                </a:lnTo>
                <a:lnTo>
                  <a:pt x="1449654" y="799172"/>
                </a:lnTo>
                <a:lnTo>
                  <a:pt x="1431556" y="753262"/>
                </a:lnTo>
                <a:lnTo>
                  <a:pt x="1407236" y="710501"/>
                </a:lnTo>
                <a:lnTo>
                  <a:pt x="1377264" y="671563"/>
                </a:lnTo>
                <a:lnTo>
                  <a:pt x="1342212" y="637082"/>
                </a:lnTo>
                <a:lnTo>
                  <a:pt x="1302664" y="607720"/>
                </a:lnTo>
                <a:lnTo>
                  <a:pt x="1259205" y="584111"/>
                </a:lnTo>
                <a:lnTo>
                  <a:pt x="1212405" y="566889"/>
                </a:lnTo>
                <a:lnTo>
                  <a:pt x="1460677" y="74498"/>
                </a:lnTo>
                <a:lnTo>
                  <a:pt x="1353083" y="0"/>
                </a:lnTo>
                <a:lnTo>
                  <a:pt x="955852" y="496557"/>
                </a:lnTo>
                <a:lnTo>
                  <a:pt x="922502" y="539737"/>
                </a:lnTo>
                <a:lnTo>
                  <a:pt x="891679" y="581533"/>
                </a:lnTo>
                <a:lnTo>
                  <a:pt x="863752" y="622681"/>
                </a:lnTo>
                <a:lnTo>
                  <a:pt x="839089" y="663930"/>
                </a:lnTo>
                <a:lnTo>
                  <a:pt x="818070" y="706031"/>
                </a:lnTo>
                <a:lnTo>
                  <a:pt x="801065" y="749731"/>
                </a:lnTo>
                <a:lnTo>
                  <a:pt x="788454" y="795782"/>
                </a:lnTo>
                <a:lnTo>
                  <a:pt x="780618" y="844931"/>
                </a:lnTo>
                <a:lnTo>
                  <a:pt x="777925" y="897928"/>
                </a:lnTo>
                <a:lnTo>
                  <a:pt x="781126" y="943800"/>
                </a:lnTo>
                <a:lnTo>
                  <a:pt x="790435" y="988021"/>
                </a:lnTo>
                <a:lnTo>
                  <a:pt x="805408" y="1030147"/>
                </a:lnTo>
                <a:lnTo>
                  <a:pt x="825588" y="1069733"/>
                </a:lnTo>
                <a:lnTo>
                  <a:pt x="850544" y="1106322"/>
                </a:lnTo>
                <a:lnTo>
                  <a:pt x="879817" y="1139482"/>
                </a:lnTo>
                <a:lnTo>
                  <a:pt x="912977" y="1168755"/>
                </a:lnTo>
                <a:lnTo>
                  <a:pt x="949566" y="1193711"/>
                </a:lnTo>
                <a:lnTo>
                  <a:pt x="989152" y="1213904"/>
                </a:lnTo>
                <a:lnTo>
                  <a:pt x="1031278" y="1228864"/>
                </a:lnTo>
                <a:lnTo>
                  <a:pt x="1075499" y="1238173"/>
                </a:lnTo>
                <a:lnTo>
                  <a:pt x="1121371" y="1241374"/>
                </a:lnTo>
                <a:lnTo>
                  <a:pt x="1167244" y="1238173"/>
                </a:lnTo>
                <a:lnTo>
                  <a:pt x="1211465" y="1228864"/>
                </a:lnTo>
                <a:lnTo>
                  <a:pt x="1253591" y="1213904"/>
                </a:lnTo>
                <a:lnTo>
                  <a:pt x="1293164" y="1193711"/>
                </a:lnTo>
                <a:lnTo>
                  <a:pt x="1329753" y="1168755"/>
                </a:lnTo>
                <a:lnTo>
                  <a:pt x="1362913" y="1139482"/>
                </a:lnTo>
                <a:lnTo>
                  <a:pt x="1392199" y="1106322"/>
                </a:lnTo>
                <a:lnTo>
                  <a:pt x="1417154" y="1069733"/>
                </a:lnTo>
                <a:lnTo>
                  <a:pt x="1437335" y="1030147"/>
                </a:lnTo>
                <a:lnTo>
                  <a:pt x="1452308" y="988021"/>
                </a:lnTo>
                <a:lnTo>
                  <a:pt x="1461617" y="943800"/>
                </a:lnTo>
                <a:lnTo>
                  <a:pt x="1464818" y="897928"/>
                </a:lnTo>
                <a:close/>
              </a:path>
            </a:pathLst>
          </a:custGeom>
          <a:solidFill>
            <a:schemeClr val="accent5"/>
          </a:solidFill>
        </p:spPr>
        <p:txBody>
          <a:bodyPr wrap="square" lIns="0" tIns="0" rIns="0" bIns="0" rtlCol="0"/>
          <a:lstStyle/>
          <a:p>
            <a:endParaRPr/>
          </a:p>
        </p:txBody>
      </p:sp>
      <p:pic>
        <p:nvPicPr>
          <p:cNvPr id="2" name="Picture 1" descr="A white letter on a black background&#10;&#10;Description automatically generated">
            <a:extLst>
              <a:ext uri="{FF2B5EF4-FFF2-40B4-BE49-F238E27FC236}">
                <a16:creationId xmlns:a16="http://schemas.microsoft.com/office/drawing/2014/main" id="{8C3E9A0C-F45A-6D32-E967-D373C09643B7}"/>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25045615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Primark Split Image + Quote">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D26DB386-A68A-2AF7-E271-C1F077FCDC21}"/>
              </a:ext>
            </a:extLst>
          </p:cNvPr>
          <p:cNvSpPr>
            <a:spLocks noGrp="1"/>
          </p:cNvSpPr>
          <p:nvPr>
            <p:ph type="pic" sz="quarter" idx="11" hasCustomPrompt="1"/>
          </p:nvPr>
        </p:nvSpPr>
        <p:spPr>
          <a:xfrm>
            <a:off x="0" y="0"/>
            <a:ext cx="6102100" cy="6858000"/>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GB"/>
              <a:t> </a:t>
            </a:r>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6434400" y="3179700"/>
            <a:ext cx="5413100" cy="498598"/>
          </a:xfrm>
        </p:spPr>
        <p:txBody>
          <a:bodyPr tIns="0" rIns="0" bIns="0" anchor="ctr" anchorCtr="0"/>
          <a:lstStyle>
            <a:lvl1pPr algn="ctr">
              <a:lnSpc>
                <a:spcPct val="90000"/>
              </a:lnSpc>
              <a:defRPr sz="3600">
                <a:solidFill>
                  <a:schemeClr val="bg1"/>
                </a:solidFill>
              </a:defRPr>
            </a:lvl1pPr>
          </a:lstStyle>
          <a:p>
            <a:r>
              <a:rPr lang="en-GB"/>
              <a:t>Quote</a:t>
            </a:r>
            <a:endParaRPr lang="en-US"/>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8" name="object 6">
            <a:extLst>
              <a:ext uri="{FF2B5EF4-FFF2-40B4-BE49-F238E27FC236}">
                <a16:creationId xmlns:a16="http://schemas.microsoft.com/office/drawing/2014/main" id="{ECD0313C-50D5-015F-8BE1-DA0864B5BB95}"/>
              </a:ext>
            </a:extLst>
          </p:cNvPr>
          <p:cNvSpPr/>
          <p:nvPr userDrawn="1"/>
        </p:nvSpPr>
        <p:spPr>
          <a:xfrm>
            <a:off x="8703601" y="803563"/>
            <a:ext cx="883745" cy="5384827"/>
          </a:xfrm>
          <a:custGeom>
            <a:avLst/>
            <a:gdLst/>
            <a:ahLst/>
            <a:cxnLst/>
            <a:rect l="l" t="t" r="r" b="b"/>
            <a:pathLst>
              <a:path w="1464944" h="8926195">
                <a:moveTo>
                  <a:pt x="686892" y="8027759"/>
                </a:moveTo>
                <a:lnTo>
                  <a:pt x="683691" y="7981886"/>
                </a:lnTo>
                <a:lnTo>
                  <a:pt x="674382" y="7937665"/>
                </a:lnTo>
                <a:lnTo>
                  <a:pt x="659409" y="7895539"/>
                </a:lnTo>
                <a:lnTo>
                  <a:pt x="639229" y="7855966"/>
                </a:lnTo>
                <a:lnTo>
                  <a:pt x="614273" y="7819377"/>
                </a:lnTo>
                <a:lnTo>
                  <a:pt x="585000" y="7786217"/>
                </a:lnTo>
                <a:lnTo>
                  <a:pt x="551840" y="7756931"/>
                </a:lnTo>
                <a:lnTo>
                  <a:pt x="515239" y="7731976"/>
                </a:lnTo>
                <a:lnTo>
                  <a:pt x="475665" y="7711795"/>
                </a:lnTo>
                <a:lnTo>
                  <a:pt x="433539" y="7696822"/>
                </a:lnTo>
                <a:lnTo>
                  <a:pt x="389318" y="7687526"/>
                </a:lnTo>
                <a:lnTo>
                  <a:pt x="343446" y="7684313"/>
                </a:lnTo>
                <a:lnTo>
                  <a:pt x="297573" y="7687526"/>
                </a:lnTo>
                <a:lnTo>
                  <a:pt x="253352" y="7696822"/>
                </a:lnTo>
                <a:lnTo>
                  <a:pt x="211226" y="7711795"/>
                </a:lnTo>
                <a:lnTo>
                  <a:pt x="171640" y="7731976"/>
                </a:lnTo>
                <a:lnTo>
                  <a:pt x="135051" y="7756931"/>
                </a:lnTo>
                <a:lnTo>
                  <a:pt x="101892" y="7786217"/>
                </a:lnTo>
                <a:lnTo>
                  <a:pt x="72618" y="7819377"/>
                </a:lnTo>
                <a:lnTo>
                  <a:pt x="47663" y="7855966"/>
                </a:lnTo>
                <a:lnTo>
                  <a:pt x="27482" y="7895539"/>
                </a:lnTo>
                <a:lnTo>
                  <a:pt x="12509" y="7937665"/>
                </a:lnTo>
                <a:lnTo>
                  <a:pt x="3200" y="7981886"/>
                </a:lnTo>
                <a:lnTo>
                  <a:pt x="0" y="8027759"/>
                </a:lnTo>
                <a:lnTo>
                  <a:pt x="3886" y="8078076"/>
                </a:lnTo>
                <a:lnTo>
                  <a:pt x="15163" y="8126514"/>
                </a:lnTo>
                <a:lnTo>
                  <a:pt x="33261" y="8172437"/>
                </a:lnTo>
                <a:lnTo>
                  <a:pt x="57581" y="8215185"/>
                </a:lnTo>
                <a:lnTo>
                  <a:pt x="87553" y="8254136"/>
                </a:lnTo>
                <a:lnTo>
                  <a:pt x="122605" y="8288604"/>
                </a:lnTo>
                <a:lnTo>
                  <a:pt x="162153" y="8317979"/>
                </a:lnTo>
                <a:lnTo>
                  <a:pt x="205613" y="8341588"/>
                </a:lnTo>
                <a:lnTo>
                  <a:pt x="252412" y="8358797"/>
                </a:lnTo>
                <a:lnTo>
                  <a:pt x="4140" y="8851201"/>
                </a:lnTo>
                <a:lnTo>
                  <a:pt x="111721" y="8925700"/>
                </a:lnTo>
                <a:lnTo>
                  <a:pt x="508952" y="8429142"/>
                </a:lnTo>
                <a:lnTo>
                  <a:pt x="542302" y="8385950"/>
                </a:lnTo>
                <a:lnTo>
                  <a:pt x="573138" y="8344154"/>
                </a:lnTo>
                <a:lnTo>
                  <a:pt x="601065" y="8303006"/>
                </a:lnTo>
                <a:lnTo>
                  <a:pt x="625729" y="8261756"/>
                </a:lnTo>
                <a:lnTo>
                  <a:pt x="646747" y="8219656"/>
                </a:lnTo>
                <a:lnTo>
                  <a:pt x="663752" y="8175955"/>
                </a:lnTo>
                <a:lnTo>
                  <a:pt x="676351" y="8129905"/>
                </a:lnTo>
                <a:lnTo>
                  <a:pt x="684199" y="8080756"/>
                </a:lnTo>
                <a:lnTo>
                  <a:pt x="686892" y="8027759"/>
                </a:lnTo>
                <a:close/>
              </a:path>
              <a:path w="1464944" h="8926195">
                <a:moveTo>
                  <a:pt x="686892" y="897928"/>
                </a:moveTo>
                <a:lnTo>
                  <a:pt x="683006" y="847623"/>
                </a:lnTo>
                <a:lnTo>
                  <a:pt x="671728" y="799172"/>
                </a:lnTo>
                <a:lnTo>
                  <a:pt x="653630" y="753262"/>
                </a:lnTo>
                <a:lnTo>
                  <a:pt x="629310" y="710501"/>
                </a:lnTo>
                <a:lnTo>
                  <a:pt x="599338" y="671563"/>
                </a:lnTo>
                <a:lnTo>
                  <a:pt x="564286" y="637082"/>
                </a:lnTo>
                <a:lnTo>
                  <a:pt x="524738" y="607720"/>
                </a:lnTo>
                <a:lnTo>
                  <a:pt x="481279" y="584111"/>
                </a:lnTo>
                <a:lnTo>
                  <a:pt x="434479" y="566889"/>
                </a:lnTo>
                <a:lnTo>
                  <a:pt x="682752" y="74498"/>
                </a:lnTo>
                <a:lnTo>
                  <a:pt x="575170" y="0"/>
                </a:lnTo>
                <a:lnTo>
                  <a:pt x="177927" y="496557"/>
                </a:lnTo>
                <a:lnTo>
                  <a:pt x="144576" y="539737"/>
                </a:lnTo>
                <a:lnTo>
                  <a:pt x="113753" y="581533"/>
                </a:lnTo>
                <a:lnTo>
                  <a:pt x="85826" y="622681"/>
                </a:lnTo>
                <a:lnTo>
                  <a:pt x="61163" y="663930"/>
                </a:lnTo>
                <a:lnTo>
                  <a:pt x="40144" y="706031"/>
                </a:lnTo>
                <a:lnTo>
                  <a:pt x="23139" y="749731"/>
                </a:lnTo>
                <a:lnTo>
                  <a:pt x="10528" y="795782"/>
                </a:lnTo>
                <a:lnTo>
                  <a:pt x="2692" y="844931"/>
                </a:lnTo>
                <a:lnTo>
                  <a:pt x="0" y="897928"/>
                </a:lnTo>
                <a:lnTo>
                  <a:pt x="3200" y="943800"/>
                </a:lnTo>
                <a:lnTo>
                  <a:pt x="12509" y="988021"/>
                </a:lnTo>
                <a:lnTo>
                  <a:pt x="27482" y="1030147"/>
                </a:lnTo>
                <a:lnTo>
                  <a:pt x="47663" y="1069733"/>
                </a:lnTo>
                <a:lnTo>
                  <a:pt x="72618" y="1106322"/>
                </a:lnTo>
                <a:lnTo>
                  <a:pt x="101892" y="1139482"/>
                </a:lnTo>
                <a:lnTo>
                  <a:pt x="135051" y="1168755"/>
                </a:lnTo>
                <a:lnTo>
                  <a:pt x="171640" y="1193711"/>
                </a:lnTo>
                <a:lnTo>
                  <a:pt x="211226" y="1213904"/>
                </a:lnTo>
                <a:lnTo>
                  <a:pt x="253352" y="1228864"/>
                </a:lnTo>
                <a:lnTo>
                  <a:pt x="297573" y="1238173"/>
                </a:lnTo>
                <a:lnTo>
                  <a:pt x="343446" y="1241374"/>
                </a:lnTo>
                <a:lnTo>
                  <a:pt x="389318" y="1238173"/>
                </a:lnTo>
                <a:lnTo>
                  <a:pt x="433539" y="1228864"/>
                </a:lnTo>
                <a:lnTo>
                  <a:pt x="475665" y="1213904"/>
                </a:lnTo>
                <a:lnTo>
                  <a:pt x="515239" y="1193711"/>
                </a:lnTo>
                <a:lnTo>
                  <a:pt x="551840" y="1168755"/>
                </a:lnTo>
                <a:lnTo>
                  <a:pt x="585000" y="1139482"/>
                </a:lnTo>
                <a:lnTo>
                  <a:pt x="614273" y="1106322"/>
                </a:lnTo>
                <a:lnTo>
                  <a:pt x="639229" y="1069733"/>
                </a:lnTo>
                <a:lnTo>
                  <a:pt x="659409" y="1030147"/>
                </a:lnTo>
                <a:lnTo>
                  <a:pt x="674382" y="988021"/>
                </a:lnTo>
                <a:lnTo>
                  <a:pt x="683691" y="943800"/>
                </a:lnTo>
                <a:lnTo>
                  <a:pt x="686892" y="897928"/>
                </a:lnTo>
                <a:close/>
              </a:path>
              <a:path w="1464944" h="8926195">
                <a:moveTo>
                  <a:pt x="1464818" y="8027759"/>
                </a:moveTo>
                <a:lnTo>
                  <a:pt x="1461617" y="7981886"/>
                </a:lnTo>
                <a:lnTo>
                  <a:pt x="1452308" y="7937665"/>
                </a:lnTo>
                <a:lnTo>
                  <a:pt x="1437335" y="7895539"/>
                </a:lnTo>
                <a:lnTo>
                  <a:pt x="1417154" y="7855966"/>
                </a:lnTo>
                <a:lnTo>
                  <a:pt x="1392199" y="7819377"/>
                </a:lnTo>
                <a:lnTo>
                  <a:pt x="1362913" y="7786217"/>
                </a:lnTo>
                <a:lnTo>
                  <a:pt x="1329753" y="7756931"/>
                </a:lnTo>
                <a:lnTo>
                  <a:pt x="1293164" y="7731976"/>
                </a:lnTo>
                <a:lnTo>
                  <a:pt x="1253591" y="7711795"/>
                </a:lnTo>
                <a:lnTo>
                  <a:pt x="1211465" y="7696822"/>
                </a:lnTo>
                <a:lnTo>
                  <a:pt x="1167244" y="7687526"/>
                </a:lnTo>
                <a:lnTo>
                  <a:pt x="1121371" y="7684313"/>
                </a:lnTo>
                <a:lnTo>
                  <a:pt x="1075499" y="7687526"/>
                </a:lnTo>
                <a:lnTo>
                  <a:pt x="1031278" y="7696822"/>
                </a:lnTo>
                <a:lnTo>
                  <a:pt x="989152" y="7711795"/>
                </a:lnTo>
                <a:lnTo>
                  <a:pt x="949566" y="7731976"/>
                </a:lnTo>
                <a:lnTo>
                  <a:pt x="912977" y="7756931"/>
                </a:lnTo>
                <a:lnTo>
                  <a:pt x="879817" y="7786217"/>
                </a:lnTo>
                <a:lnTo>
                  <a:pt x="850544" y="7819377"/>
                </a:lnTo>
                <a:lnTo>
                  <a:pt x="825588" y="7855966"/>
                </a:lnTo>
                <a:lnTo>
                  <a:pt x="805408" y="7895539"/>
                </a:lnTo>
                <a:lnTo>
                  <a:pt x="790435" y="7937665"/>
                </a:lnTo>
                <a:lnTo>
                  <a:pt x="781126" y="7981886"/>
                </a:lnTo>
                <a:lnTo>
                  <a:pt x="777925" y="8027759"/>
                </a:lnTo>
                <a:lnTo>
                  <a:pt x="781812" y="8078076"/>
                </a:lnTo>
                <a:lnTo>
                  <a:pt x="793089" y="8126514"/>
                </a:lnTo>
                <a:lnTo>
                  <a:pt x="811187" y="8172437"/>
                </a:lnTo>
                <a:lnTo>
                  <a:pt x="835507" y="8215185"/>
                </a:lnTo>
                <a:lnTo>
                  <a:pt x="865479" y="8254136"/>
                </a:lnTo>
                <a:lnTo>
                  <a:pt x="900531" y="8288604"/>
                </a:lnTo>
                <a:lnTo>
                  <a:pt x="940079" y="8317979"/>
                </a:lnTo>
                <a:lnTo>
                  <a:pt x="983538" y="8341588"/>
                </a:lnTo>
                <a:lnTo>
                  <a:pt x="1030338" y="8358797"/>
                </a:lnTo>
                <a:lnTo>
                  <a:pt x="782066" y="8851201"/>
                </a:lnTo>
                <a:lnTo>
                  <a:pt x="889647" y="8925700"/>
                </a:lnTo>
                <a:lnTo>
                  <a:pt x="1286878" y="8429142"/>
                </a:lnTo>
                <a:lnTo>
                  <a:pt x="1320228" y="8385950"/>
                </a:lnTo>
                <a:lnTo>
                  <a:pt x="1351064" y="8344154"/>
                </a:lnTo>
                <a:lnTo>
                  <a:pt x="1378991" y="8303006"/>
                </a:lnTo>
                <a:lnTo>
                  <a:pt x="1403654" y="8261756"/>
                </a:lnTo>
                <a:lnTo>
                  <a:pt x="1424673" y="8219656"/>
                </a:lnTo>
                <a:lnTo>
                  <a:pt x="1441678" y="8175955"/>
                </a:lnTo>
                <a:lnTo>
                  <a:pt x="1454277" y="8129905"/>
                </a:lnTo>
                <a:lnTo>
                  <a:pt x="1462112" y="8080756"/>
                </a:lnTo>
                <a:lnTo>
                  <a:pt x="1464818" y="8027759"/>
                </a:lnTo>
                <a:close/>
              </a:path>
              <a:path w="1464944" h="8926195">
                <a:moveTo>
                  <a:pt x="1464818" y="897928"/>
                </a:moveTo>
                <a:lnTo>
                  <a:pt x="1460931" y="847623"/>
                </a:lnTo>
                <a:lnTo>
                  <a:pt x="1449654" y="799172"/>
                </a:lnTo>
                <a:lnTo>
                  <a:pt x="1431556" y="753262"/>
                </a:lnTo>
                <a:lnTo>
                  <a:pt x="1407236" y="710501"/>
                </a:lnTo>
                <a:lnTo>
                  <a:pt x="1377264" y="671563"/>
                </a:lnTo>
                <a:lnTo>
                  <a:pt x="1342212" y="637082"/>
                </a:lnTo>
                <a:lnTo>
                  <a:pt x="1302664" y="607720"/>
                </a:lnTo>
                <a:lnTo>
                  <a:pt x="1259205" y="584111"/>
                </a:lnTo>
                <a:lnTo>
                  <a:pt x="1212405" y="566889"/>
                </a:lnTo>
                <a:lnTo>
                  <a:pt x="1460677" y="74498"/>
                </a:lnTo>
                <a:lnTo>
                  <a:pt x="1353083" y="0"/>
                </a:lnTo>
                <a:lnTo>
                  <a:pt x="955852" y="496557"/>
                </a:lnTo>
                <a:lnTo>
                  <a:pt x="922502" y="539737"/>
                </a:lnTo>
                <a:lnTo>
                  <a:pt x="891679" y="581533"/>
                </a:lnTo>
                <a:lnTo>
                  <a:pt x="863752" y="622681"/>
                </a:lnTo>
                <a:lnTo>
                  <a:pt x="839089" y="663930"/>
                </a:lnTo>
                <a:lnTo>
                  <a:pt x="818070" y="706031"/>
                </a:lnTo>
                <a:lnTo>
                  <a:pt x="801065" y="749731"/>
                </a:lnTo>
                <a:lnTo>
                  <a:pt x="788454" y="795782"/>
                </a:lnTo>
                <a:lnTo>
                  <a:pt x="780618" y="844931"/>
                </a:lnTo>
                <a:lnTo>
                  <a:pt x="777925" y="897928"/>
                </a:lnTo>
                <a:lnTo>
                  <a:pt x="781126" y="943800"/>
                </a:lnTo>
                <a:lnTo>
                  <a:pt x="790435" y="988021"/>
                </a:lnTo>
                <a:lnTo>
                  <a:pt x="805408" y="1030147"/>
                </a:lnTo>
                <a:lnTo>
                  <a:pt x="825588" y="1069733"/>
                </a:lnTo>
                <a:lnTo>
                  <a:pt x="850544" y="1106322"/>
                </a:lnTo>
                <a:lnTo>
                  <a:pt x="879817" y="1139482"/>
                </a:lnTo>
                <a:lnTo>
                  <a:pt x="912977" y="1168755"/>
                </a:lnTo>
                <a:lnTo>
                  <a:pt x="949566" y="1193711"/>
                </a:lnTo>
                <a:lnTo>
                  <a:pt x="989152" y="1213904"/>
                </a:lnTo>
                <a:lnTo>
                  <a:pt x="1031278" y="1228864"/>
                </a:lnTo>
                <a:lnTo>
                  <a:pt x="1075499" y="1238173"/>
                </a:lnTo>
                <a:lnTo>
                  <a:pt x="1121371" y="1241374"/>
                </a:lnTo>
                <a:lnTo>
                  <a:pt x="1167244" y="1238173"/>
                </a:lnTo>
                <a:lnTo>
                  <a:pt x="1211465" y="1228864"/>
                </a:lnTo>
                <a:lnTo>
                  <a:pt x="1253591" y="1213904"/>
                </a:lnTo>
                <a:lnTo>
                  <a:pt x="1293164" y="1193711"/>
                </a:lnTo>
                <a:lnTo>
                  <a:pt x="1329753" y="1168755"/>
                </a:lnTo>
                <a:lnTo>
                  <a:pt x="1362913" y="1139482"/>
                </a:lnTo>
                <a:lnTo>
                  <a:pt x="1392199" y="1106322"/>
                </a:lnTo>
                <a:lnTo>
                  <a:pt x="1417154" y="1069733"/>
                </a:lnTo>
                <a:lnTo>
                  <a:pt x="1437335" y="1030147"/>
                </a:lnTo>
                <a:lnTo>
                  <a:pt x="1452308" y="988021"/>
                </a:lnTo>
                <a:lnTo>
                  <a:pt x="1461617" y="943800"/>
                </a:lnTo>
                <a:lnTo>
                  <a:pt x="1464818" y="897928"/>
                </a:lnTo>
                <a:close/>
              </a:path>
            </a:pathLst>
          </a:custGeom>
          <a:solidFill>
            <a:schemeClr val="accent6"/>
          </a:solidFill>
        </p:spPr>
        <p:txBody>
          <a:bodyPr wrap="square" lIns="0" tIns="0" rIns="0" bIns="0" rtlCol="0"/>
          <a:lstStyle/>
          <a:p>
            <a:endParaRPr/>
          </a:p>
        </p:txBody>
      </p:sp>
      <p:pic>
        <p:nvPicPr>
          <p:cNvPr id="2" name="Picture 1" descr="A white letter on a black background&#10;&#10;Description automatically generated">
            <a:extLst>
              <a:ext uri="{FF2B5EF4-FFF2-40B4-BE49-F238E27FC236}">
                <a16:creationId xmlns:a16="http://schemas.microsoft.com/office/drawing/2014/main" id="{E65AB4FB-C8E6-0055-26EB-BF9784CA4370}"/>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453986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rimark Title + Portal Image">
    <p:bg>
      <p:bgPr>
        <a:solidFill>
          <a:schemeClr val="accent5"/>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E32B76C-1181-E9B8-BEDB-567F8C2B2191}"/>
              </a:ext>
            </a:extLst>
          </p:cNvPr>
          <p:cNvSpPr>
            <a:spLocks noGrp="1"/>
          </p:cNvSpPr>
          <p:nvPr>
            <p:ph type="pic" sz="quarter" idx="16" hasCustomPrompt="1"/>
          </p:nvPr>
        </p:nvSpPr>
        <p:spPr>
          <a:xfrm>
            <a:off x="6918689" y="613732"/>
            <a:ext cx="4933992" cy="5630536"/>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2" name="Title 1">
            <a:extLst>
              <a:ext uri="{FF2B5EF4-FFF2-40B4-BE49-F238E27FC236}">
                <a16:creationId xmlns:a16="http://schemas.microsoft.com/office/drawing/2014/main" id="{B01672CF-1E28-C87F-63AE-FDE5DCCE59FB}"/>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bg1"/>
                </a:solidFill>
              </a:defRPr>
            </a:lvl1pPr>
          </a:lstStyle>
          <a:p>
            <a:r>
              <a:rPr lang="en-GB"/>
              <a:t>Title here over one, two or three lines</a:t>
            </a:r>
            <a:br>
              <a:rPr lang="en-GB"/>
            </a:br>
            <a:r>
              <a:rPr lang="en-GB"/>
              <a:t>if needed</a:t>
            </a:r>
            <a:endParaRPr lang="en-US"/>
          </a:p>
        </p:txBody>
      </p:sp>
      <p:sp>
        <p:nvSpPr>
          <p:cNvPr id="3" name="Subtitle 2">
            <a:extLst>
              <a:ext uri="{FF2B5EF4-FFF2-40B4-BE49-F238E27FC236}">
                <a16:creationId xmlns:a16="http://schemas.microsoft.com/office/drawing/2014/main" id="{26133023-F094-FA53-7FE5-6CA2D3363885}"/>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7" name="Date Placeholder 3">
            <a:extLst>
              <a:ext uri="{FF2B5EF4-FFF2-40B4-BE49-F238E27FC236}">
                <a16:creationId xmlns:a16="http://schemas.microsoft.com/office/drawing/2014/main" id="{6B5AC5C6-DA28-8674-E34C-0F86512E597F}"/>
              </a:ext>
            </a:extLst>
          </p:cNvPr>
          <p:cNvSpPr>
            <a:spLocks noGrp="1"/>
          </p:cNvSpPr>
          <p:nvPr>
            <p:ph type="dt" sz="half" idx="10"/>
          </p:nvPr>
        </p:nvSpPr>
        <p:spPr>
          <a:xfrm>
            <a:off x="339318" y="4718223"/>
            <a:ext cx="2520000" cy="276999"/>
          </a:xfrm>
        </p:spPr>
        <p:txBody>
          <a:bodyPr/>
          <a:lstStyle>
            <a:lvl1pPr algn="l">
              <a:defRPr sz="1800">
                <a:solidFill>
                  <a:schemeClr val="bg1"/>
                </a:solidFill>
              </a:defRPr>
            </a:lvl1pPr>
          </a:lstStyle>
          <a:p>
            <a:fld id="{5AE6DAB7-14F2-1944-980B-CC1BFCBBCF83}" type="datetime4">
              <a:rPr lang="en-GB" smtClean="0"/>
              <a:pPr/>
              <a:t>16 April 2026</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8FBBF457-E5C3-493F-9B9C-ED9EFA504800}"/>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4097618583"/>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imark Split Portal Image + Quote">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E77EE0-7DF4-C5E0-0E3A-50D99197634C}"/>
              </a:ext>
            </a:extLst>
          </p:cNvPr>
          <p:cNvSpPr/>
          <p:nvPr userDrawn="1"/>
        </p:nvSpPr>
        <p:spPr>
          <a:xfrm>
            <a:off x="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6434400" y="3179700"/>
            <a:ext cx="5413100" cy="498598"/>
          </a:xfrm>
        </p:spPr>
        <p:txBody>
          <a:bodyPr tIns="0" rIns="0" bIns="0" anchor="ctr" anchorCtr="0"/>
          <a:lstStyle>
            <a:lvl1pPr algn="ctr">
              <a:lnSpc>
                <a:spcPct val="90000"/>
              </a:lnSpc>
              <a:defRPr sz="3600">
                <a:solidFill>
                  <a:schemeClr val="bg1"/>
                </a:solidFill>
              </a:defRPr>
            </a:lvl1pPr>
          </a:lstStyle>
          <a:p>
            <a:r>
              <a:rPr lang="en-GB"/>
              <a:t>Quote</a:t>
            </a:r>
            <a:endParaRPr lang="en-US"/>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8" name="object 6">
            <a:extLst>
              <a:ext uri="{FF2B5EF4-FFF2-40B4-BE49-F238E27FC236}">
                <a16:creationId xmlns:a16="http://schemas.microsoft.com/office/drawing/2014/main" id="{ECD0313C-50D5-015F-8BE1-DA0864B5BB95}"/>
              </a:ext>
            </a:extLst>
          </p:cNvPr>
          <p:cNvSpPr/>
          <p:nvPr userDrawn="1"/>
        </p:nvSpPr>
        <p:spPr>
          <a:xfrm>
            <a:off x="8703601" y="803563"/>
            <a:ext cx="883745" cy="5384827"/>
          </a:xfrm>
          <a:custGeom>
            <a:avLst/>
            <a:gdLst/>
            <a:ahLst/>
            <a:cxnLst/>
            <a:rect l="l" t="t" r="r" b="b"/>
            <a:pathLst>
              <a:path w="1464944" h="8926195">
                <a:moveTo>
                  <a:pt x="686892" y="8027759"/>
                </a:moveTo>
                <a:lnTo>
                  <a:pt x="683691" y="7981886"/>
                </a:lnTo>
                <a:lnTo>
                  <a:pt x="674382" y="7937665"/>
                </a:lnTo>
                <a:lnTo>
                  <a:pt x="659409" y="7895539"/>
                </a:lnTo>
                <a:lnTo>
                  <a:pt x="639229" y="7855966"/>
                </a:lnTo>
                <a:lnTo>
                  <a:pt x="614273" y="7819377"/>
                </a:lnTo>
                <a:lnTo>
                  <a:pt x="585000" y="7786217"/>
                </a:lnTo>
                <a:lnTo>
                  <a:pt x="551840" y="7756931"/>
                </a:lnTo>
                <a:lnTo>
                  <a:pt x="515239" y="7731976"/>
                </a:lnTo>
                <a:lnTo>
                  <a:pt x="475665" y="7711795"/>
                </a:lnTo>
                <a:lnTo>
                  <a:pt x="433539" y="7696822"/>
                </a:lnTo>
                <a:lnTo>
                  <a:pt x="389318" y="7687526"/>
                </a:lnTo>
                <a:lnTo>
                  <a:pt x="343446" y="7684313"/>
                </a:lnTo>
                <a:lnTo>
                  <a:pt x="297573" y="7687526"/>
                </a:lnTo>
                <a:lnTo>
                  <a:pt x="253352" y="7696822"/>
                </a:lnTo>
                <a:lnTo>
                  <a:pt x="211226" y="7711795"/>
                </a:lnTo>
                <a:lnTo>
                  <a:pt x="171640" y="7731976"/>
                </a:lnTo>
                <a:lnTo>
                  <a:pt x="135051" y="7756931"/>
                </a:lnTo>
                <a:lnTo>
                  <a:pt x="101892" y="7786217"/>
                </a:lnTo>
                <a:lnTo>
                  <a:pt x="72618" y="7819377"/>
                </a:lnTo>
                <a:lnTo>
                  <a:pt x="47663" y="7855966"/>
                </a:lnTo>
                <a:lnTo>
                  <a:pt x="27482" y="7895539"/>
                </a:lnTo>
                <a:lnTo>
                  <a:pt x="12509" y="7937665"/>
                </a:lnTo>
                <a:lnTo>
                  <a:pt x="3200" y="7981886"/>
                </a:lnTo>
                <a:lnTo>
                  <a:pt x="0" y="8027759"/>
                </a:lnTo>
                <a:lnTo>
                  <a:pt x="3886" y="8078076"/>
                </a:lnTo>
                <a:lnTo>
                  <a:pt x="15163" y="8126514"/>
                </a:lnTo>
                <a:lnTo>
                  <a:pt x="33261" y="8172437"/>
                </a:lnTo>
                <a:lnTo>
                  <a:pt x="57581" y="8215185"/>
                </a:lnTo>
                <a:lnTo>
                  <a:pt x="87553" y="8254136"/>
                </a:lnTo>
                <a:lnTo>
                  <a:pt x="122605" y="8288604"/>
                </a:lnTo>
                <a:lnTo>
                  <a:pt x="162153" y="8317979"/>
                </a:lnTo>
                <a:lnTo>
                  <a:pt x="205613" y="8341588"/>
                </a:lnTo>
                <a:lnTo>
                  <a:pt x="252412" y="8358797"/>
                </a:lnTo>
                <a:lnTo>
                  <a:pt x="4140" y="8851201"/>
                </a:lnTo>
                <a:lnTo>
                  <a:pt x="111721" y="8925700"/>
                </a:lnTo>
                <a:lnTo>
                  <a:pt x="508952" y="8429142"/>
                </a:lnTo>
                <a:lnTo>
                  <a:pt x="542302" y="8385950"/>
                </a:lnTo>
                <a:lnTo>
                  <a:pt x="573138" y="8344154"/>
                </a:lnTo>
                <a:lnTo>
                  <a:pt x="601065" y="8303006"/>
                </a:lnTo>
                <a:lnTo>
                  <a:pt x="625729" y="8261756"/>
                </a:lnTo>
                <a:lnTo>
                  <a:pt x="646747" y="8219656"/>
                </a:lnTo>
                <a:lnTo>
                  <a:pt x="663752" y="8175955"/>
                </a:lnTo>
                <a:lnTo>
                  <a:pt x="676351" y="8129905"/>
                </a:lnTo>
                <a:lnTo>
                  <a:pt x="684199" y="8080756"/>
                </a:lnTo>
                <a:lnTo>
                  <a:pt x="686892" y="8027759"/>
                </a:lnTo>
                <a:close/>
              </a:path>
              <a:path w="1464944" h="8926195">
                <a:moveTo>
                  <a:pt x="686892" y="897928"/>
                </a:moveTo>
                <a:lnTo>
                  <a:pt x="683006" y="847623"/>
                </a:lnTo>
                <a:lnTo>
                  <a:pt x="671728" y="799172"/>
                </a:lnTo>
                <a:lnTo>
                  <a:pt x="653630" y="753262"/>
                </a:lnTo>
                <a:lnTo>
                  <a:pt x="629310" y="710501"/>
                </a:lnTo>
                <a:lnTo>
                  <a:pt x="599338" y="671563"/>
                </a:lnTo>
                <a:lnTo>
                  <a:pt x="564286" y="637082"/>
                </a:lnTo>
                <a:lnTo>
                  <a:pt x="524738" y="607720"/>
                </a:lnTo>
                <a:lnTo>
                  <a:pt x="481279" y="584111"/>
                </a:lnTo>
                <a:lnTo>
                  <a:pt x="434479" y="566889"/>
                </a:lnTo>
                <a:lnTo>
                  <a:pt x="682752" y="74498"/>
                </a:lnTo>
                <a:lnTo>
                  <a:pt x="575170" y="0"/>
                </a:lnTo>
                <a:lnTo>
                  <a:pt x="177927" y="496557"/>
                </a:lnTo>
                <a:lnTo>
                  <a:pt x="144576" y="539737"/>
                </a:lnTo>
                <a:lnTo>
                  <a:pt x="113753" y="581533"/>
                </a:lnTo>
                <a:lnTo>
                  <a:pt x="85826" y="622681"/>
                </a:lnTo>
                <a:lnTo>
                  <a:pt x="61163" y="663930"/>
                </a:lnTo>
                <a:lnTo>
                  <a:pt x="40144" y="706031"/>
                </a:lnTo>
                <a:lnTo>
                  <a:pt x="23139" y="749731"/>
                </a:lnTo>
                <a:lnTo>
                  <a:pt x="10528" y="795782"/>
                </a:lnTo>
                <a:lnTo>
                  <a:pt x="2692" y="844931"/>
                </a:lnTo>
                <a:lnTo>
                  <a:pt x="0" y="897928"/>
                </a:lnTo>
                <a:lnTo>
                  <a:pt x="3200" y="943800"/>
                </a:lnTo>
                <a:lnTo>
                  <a:pt x="12509" y="988021"/>
                </a:lnTo>
                <a:lnTo>
                  <a:pt x="27482" y="1030147"/>
                </a:lnTo>
                <a:lnTo>
                  <a:pt x="47663" y="1069733"/>
                </a:lnTo>
                <a:lnTo>
                  <a:pt x="72618" y="1106322"/>
                </a:lnTo>
                <a:lnTo>
                  <a:pt x="101892" y="1139482"/>
                </a:lnTo>
                <a:lnTo>
                  <a:pt x="135051" y="1168755"/>
                </a:lnTo>
                <a:lnTo>
                  <a:pt x="171640" y="1193711"/>
                </a:lnTo>
                <a:lnTo>
                  <a:pt x="211226" y="1213904"/>
                </a:lnTo>
                <a:lnTo>
                  <a:pt x="253352" y="1228864"/>
                </a:lnTo>
                <a:lnTo>
                  <a:pt x="297573" y="1238173"/>
                </a:lnTo>
                <a:lnTo>
                  <a:pt x="343446" y="1241374"/>
                </a:lnTo>
                <a:lnTo>
                  <a:pt x="389318" y="1238173"/>
                </a:lnTo>
                <a:lnTo>
                  <a:pt x="433539" y="1228864"/>
                </a:lnTo>
                <a:lnTo>
                  <a:pt x="475665" y="1213904"/>
                </a:lnTo>
                <a:lnTo>
                  <a:pt x="515239" y="1193711"/>
                </a:lnTo>
                <a:lnTo>
                  <a:pt x="551840" y="1168755"/>
                </a:lnTo>
                <a:lnTo>
                  <a:pt x="585000" y="1139482"/>
                </a:lnTo>
                <a:lnTo>
                  <a:pt x="614273" y="1106322"/>
                </a:lnTo>
                <a:lnTo>
                  <a:pt x="639229" y="1069733"/>
                </a:lnTo>
                <a:lnTo>
                  <a:pt x="659409" y="1030147"/>
                </a:lnTo>
                <a:lnTo>
                  <a:pt x="674382" y="988021"/>
                </a:lnTo>
                <a:lnTo>
                  <a:pt x="683691" y="943800"/>
                </a:lnTo>
                <a:lnTo>
                  <a:pt x="686892" y="897928"/>
                </a:lnTo>
                <a:close/>
              </a:path>
              <a:path w="1464944" h="8926195">
                <a:moveTo>
                  <a:pt x="1464818" y="8027759"/>
                </a:moveTo>
                <a:lnTo>
                  <a:pt x="1461617" y="7981886"/>
                </a:lnTo>
                <a:lnTo>
                  <a:pt x="1452308" y="7937665"/>
                </a:lnTo>
                <a:lnTo>
                  <a:pt x="1437335" y="7895539"/>
                </a:lnTo>
                <a:lnTo>
                  <a:pt x="1417154" y="7855966"/>
                </a:lnTo>
                <a:lnTo>
                  <a:pt x="1392199" y="7819377"/>
                </a:lnTo>
                <a:lnTo>
                  <a:pt x="1362913" y="7786217"/>
                </a:lnTo>
                <a:lnTo>
                  <a:pt x="1329753" y="7756931"/>
                </a:lnTo>
                <a:lnTo>
                  <a:pt x="1293164" y="7731976"/>
                </a:lnTo>
                <a:lnTo>
                  <a:pt x="1253591" y="7711795"/>
                </a:lnTo>
                <a:lnTo>
                  <a:pt x="1211465" y="7696822"/>
                </a:lnTo>
                <a:lnTo>
                  <a:pt x="1167244" y="7687526"/>
                </a:lnTo>
                <a:lnTo>
                  <a:pt x="1121371" y="7684313"/>
                </a:lnTo>
                <a:lnTo>
                  <a:pt x="1075499" y="7687526"/>
                </a:lnTo>
                <a:lnTo>
                  <a:pt x="1031278" y="7696822"/>
                </a:lnTo>
                <a:lnTo>
                  <a:pt x="989152" y="7711795"/>
                </a:lnTo>
                <a:lnTo>
                  <a:pt x="949566" y="7731976"/>
                </a:lnTo>
                <a:lnTo>
                  <a:pt x="912977" y="7756931"/>
                </a:lnTo>
                <a:lnTo>
                  <a:pt x="879817" y="7786217"/>
                </a:lnTo>
                <a:lnTo>
                  <a:pt x="850544" y="7819377"/>
                </a:lnTo>
                <a:lnTo>
                  <a:pt x="825588" y="7855966"/>
                </a:lnTo>
                <a:lnTo>
                  <a:pt x="805408" y="7895539"/>
                </a:lnTo>
                <a:lnTo>
                  <a:pt x="790435" y="7937665"/>
                </a:lnTo>
                <a:lnTo>
                  <a:pt x="781126" y="7981886"/>
                </a:lnTo>
                <a:lnTo>
                  <a:pt x="777925" y="8027759"/>
                </a:lnTo>
                <a:lnTo>
                  <a:pt x="781812" y="8078076"/>
                </a:lnTo>
                <a:lnTo>
                  <a:pt x="793089" y="8126514"/>
                </a:lnTo>
                <a:lnTo>
                  <a:pt x="811187" y="8172437"/>
                </a:lnTo>
                <a:lnTo>
                  <a:pt x="835507" y="8215185"/>
                </a:lnTo>
                <a:lnTo>
                  <a:pt x="865479" y="8254136"/>
                </a:lnTo>
                <a:lnTo>
                  <a:pt x="900531" y="8288604"/>
                </a:lnTo>
                <a:lnTo>
                  <a:pt x="940079" y="8317979"/>
                </a:lnTo>
                <a:lnTo>
                  <a:pt x="983538" y="8341588"/>
                </a:lnTo>
                <a:lnTo>
                  <a:pt x="1030338" y="8358797"/>
                </a:lnTo>
                <a:lnTo>
                  <a:pt x="782066" y="8851201"/>
                </a:lnTo>
                <a:lnTo>
                  <a:pt x="889647" y="8925700"/>
                </a:lnTo>
                <a:lnTo>
                  <a:pt x="1286878" y="8429142"/>
                </a:lnTo>
                <a:lnTo>
                  <a:pt x="1320228" y="8385950"/>
                </a:lnTo>
                <a:lnTo>
                  <a:pt x="1351064" y="8344154"/>
                </a:lnTo>
                <a:lnTo>
                  <a:pt x="1378991" y="8303006"/>
                </a:lnTo>
                <a:lnTo>
                  <a:pt x="1403654" y="8261756"/>
                </a:lnTo>
                <a:lnTo>
                  <a:pt x="1424673" y="8219656"/>
                </a:lnTo>
                <a:lnTo>
                  <a:pt x="1441678" y="8175955"/>
                </a:lnTo>
                <a:lnTo>
                  <a:pt x="1454277" y="8129905"/>
                </a:lnTo>
                <a:lnTo>
                  <a:pt x="1462112" y="8080756"/>
                </a:lnTo>
                <a:lnTo>
                  <a:pt x="1464818" y="8027759"/>
                </a:lnTo>
                <a:close/>
              </a:path>
              <a:path w="1464944" h="8926195">
                <a:moveTo>
                  <a:pt x="1464818" y="897928"/>
                </a:moveTo>
                <a:lnTo>
                  <a:pt x="1460931" y="847623"/>
                </a:lnTo>
                <a:lnTo>
                  <a:pt x="1449654" y="799172"/>
                </a:lnTo>
                <a:lnTo>
                  <a:pt x="1431556" y="753262"/>
                </a:lnTo>
                <a:lnTo>
                  <a:pt x="1407236" y="710501"/>
                </a:lnTo>
                <a:lnTo>
                  <a:pt x="1377264" y="671563"/>
                </a:lnTo>
                <a:lnTo>
                  <a:pt x="1342212" y="637082"/>
                </a:lnTo>
                <a:lnTo>
                  <a:pt x="1302664" y="607720"/>
                </a:lnTo>
                <a:lnTo>
                  <a:pt x="1259205" y="584111"/>
                </a:lnTo>
                <a:lnTo>
                  <a:pt x="1212405" y="566889"/>
                </a:lnTo>
                <a:lnTo>
                  <a:pt x="1460677" y="74498"/>
                </a:lnTo>
                <a:lnTo>
                  <a:pt x="1353083" y="0"/>
                </a:lnTo>
                <a:lnTo>
                  <a:pt x="955852" y="496557"/>
                </a:lnTo>
                <a:lnTo>
                  <a:pt x="922502" y="539737"/>
                </a:lnTo>
                <a:lnTo>
                  <a:pt x="891679" y="581533"/>
                </a:lnTo>
                <a:lnTo>
                  <a:pt x="863752" y="622681"/>
                </a:lnTo>
                <a:lnTo>
                  <a:pt x="839089" y="663930"/>
                </a:lnTo>
                <a:lnTo>
                  <a:pt x="818070" y="706031"/>
                </a:lnTo>
                <a:lnTo>
                  <a:pt x="801065" y="749731"/>
                </a:lnTo>
                <a:lnTo>
                  <a:pt x="788454" y="795782"/>
                </a:lnTo>
                <a:lnTo>
                  <a:pt x="780618" y="844931"/>
                </a:lnTo>
                <a:lnTo>
                  <a:pt x="777925" y="897928"/>
                </a:lnTo>
                <a:lnTo>
                  <a:pt x="781126" y="943800"/>
                </a:lnTo>
                <a:lnTo>
                  <a:pt x="790435" y="988021"/>
                </a:lnTo>
                <a:lnTo>
                  <a:pt x="805408" y="1030147"/>
                </a:lnTo>
                <a:lnTo>
                  <a:pt x="825588" y="1069733"/>
                </a:lnTo>
                <a:lnTo>
                  <a:pt x="850544" y="1106322"/>
                </a:lnTo>
                <a:lnTo>
                  <a:pt x="879817" y="1139482"/>
                </a:lnTo>
                <a:lnTo>
                  <a:pt x="912977" y="1168755"/>
                </a:lnTo>
                <a:lnTo>
                  <a:pt x="949566" y="1193711"/>
                </a:lnTo>
                <a:lnTo>
                  <a:pt x="989152" y="1213904"/>
                </a:lnTo>
                <a:lnTo>
                  <a:pt x="1031278" y="1228864"/>
                </a:lnTo>
                <a:lnTo>
                  <a:pt x="1075499" y="1238173"/>
                </a:lnTo>
                <a:lnTo>
                  <a:pt x="1121371" y="1241374"/>
                </a:lnTo>
                <a:lnTo>
                  <a:pt x="1167244" y="1238173"/>
                </a:lnTo>
                <a:lnTo>
                  <a:pt x="1211465" y="1228864"/>
                </a:lnTo>
                <a:lnTo>
                  <a:pt x="1253591" y="1213904"/>
                </a:lnTo>
                <a:lnTo>
                  <a:pt x="1293164" y="1193711"/>
                </a:lnTo>
                <a:lnTo>
                  <a:pt x="1329753" y="1168755"/>
                </a:lnTo>
                <a:lnTo>
                  <a:pt x="1362913" y="1139482"/>
                </a:lnTo>
                <a:lnTo>
                  <a:pt x="1392199" y="1106322"/>
                </a:lnTo>
                <a:lnTo>
                  <a:pt x="1417154" y="1069733"/>
                </a:lnTo>
                <a:lnTo>
                  <a:pt x="1437335" y="1030147"/>
                </a:lnTo>
                <a:lnTo>
                  <a:pt x="1452308" y="988021"/>
                </a:lnTo>
                <a:lnTo>
                  <a:pt x="1461617" y="943800"/>
                </a:lnTo>
                <a:lnTo>
                  <a:pt x="1464818" y="897928"/>
                </a:lnTo>
                <a:close/>
              </a:path>
            </a:pathLst>
          </a:custGeom>
          <a:solidFill>
            <a:srgbClr val="009FD4"/>
          </a:solidFill>
        </p:spPr>
        <p:txBody>
          <a:bodyPr wrap="square" lIns="0" tIns="0" rIns="0" bIns="0" rtlCol="0"/>
          <a:lstStyle/>
          <a:p>
            <a:endParaRPr/>
          </a:p>
        </p:txBody>
      </p:sp>
      <p:sp>
        <p:nvSpPr>
          <p:cNvPr id="2" name="Picture Placeholder 12">
            <a:extLst>
              <a:ext uri="{FF2B5EF4-FFF2-40B4-BE49-F238E27FC236}">
                <a16:creationId xmlns:a16="http://schemas.microsoft.com/office/drawing/2014/main" id="{1A1541AB-0C71-3892-C58D-632B5615217B}"/>
              </a:ext>
            </a:extLst>
          </p:cNvPr>
          <p:cNvSpPr>
            <a:spLocks noGrp="1"/>
          </p:cNvSpPr>
          <p:nvPr>
            <p:ph type="pic" sz="quarter" idx="16" hasCustomPrompt="1"/>
          </p:nvPr>
        </p:nvSpPr>
        <p:spPr>
          <a:xfrm>
            <a:off x="947344" y="1031789"/>
            <a:ext cx="4201313" cy="4794422"/>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pic>
        <p:nvPicPr>
          <p:cNvPr id="9" name="Picture 8" descr="A white letter on a black background&#10;&#10;Description automatically generated">
            <a:extLst>
              <a:ext uri="{FF2B5EF4-FFF2-40B4-BE49-F238E27FC236}">
                <a16:creationId xmlns:a16="http://schemas.microsoft.com/office/drawing/2014/main" id="{F53CB394-DA65-948F-F794-357FFA2D772C}"/>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2052805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rimark Split Portal Image + Quot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E77EE0-7DF4-C5E0-0E3A-50D99197634C}"/>
              </a:ext>
            </a:extLst>
          </p:cNvPr>
          <p:cNvSpPr/>
          <p:nvPr userDrawn="1"/>
        </p:nvSpPr>
        <p:spPr>
          <a:xfrm>
            <a:off x="0" y="0"/>
            <a:ext cx="6096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6434400" y="3179700"/>
            <a:ext cx="5413100" cy="498598"/>
          </a:xfrm>
        </p:spPr>
        <p:txBody>
          <a:bodyPr tIns="0" rIns="0" bIns="0" anchor="ctr" anchorCtr="0"/>
          <a:lstStyle>
            <a:lvl1pPr algn="ctr">
              <a:lnSpc>
                <a:spcPct val="90000"/>
              </a:lnSpc>
              <a:defRPr sz="3600">
                <a:solidFill>
                  <a:schemeClr val="bg1"/>
                </a:solidFill>
              </a:defRPr>
            </a:lvl1pPr>
          </a:lstStyle>
          <a:p>
            <a:r>
              <a:rPr lang="en-GB"/>
              <a:t>Quote</a:t>
            </a:r>
            <a:endParaRPr lang="en-US"/>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8" name="object 6">
            <a:extLst>
              <a:ext uri="{FF2B5EF4-FFF2-40B4-BE49-F238E27FC236}">
                <a16:creationId xmlns:a16="http://schemas.microsoft.com/office/drawing/2014/main" id="{ECD0313C-50D5-015F-8BE1-DA0864B5BB95}"/>
              </a:ext>
            </a:extLst>
          </p:cNvPr>
          <p:cNvSpPr/>
          <p:nvPr userDrawn="1"/>
        </p:nvSpPr>
        <p:spPr>
          <a:xfrm>
            <a:off x="8703601" y="803563"/>
            <a:ext cx="883745" cy="5384827"/>
          </a:xfrm>
          <a:custGeom>
            <a:avLst/>
            <a:gdLst/>
            <a:ahLst/>
            <a:cxnLst/>
            <a:rect l="l" t="t" r="r" b="b"/>
            <a:pathLst>
              <a:path w="1464944" h="8926195">
                <a:moveTo>
                  <a:pt x="686892" y="8027759"/>
                </a:moveTo>
                <a:lnTo>
                  <a:pt x="683691" y="7981886"/>
                </a:lnTo>
                <a:lnTo>
                  <a:pt x="674382" y="7937665"/>
                </a:lnTo>
                <a:lnTo>
                  <a:pt x="659409" y="7895539"/>
                </a:lnTo>
                <a:lnTo>
                  <a:pt x="639229" y="7855966"/>
                </a:lnTo>
                <a:lnTo>
                  <a:pt x="614273" y="7819377"/>
                </a:lnTo>
                <a:lnTo>
                  <a:pt x="585000" y="7786217"/>
                </a:lnTo>
                <a:lnTo>
                  <a:pt x="551840" y="7756931"/>
                </a:lnTo>
                <a:lnTo>
                  <a:pt x="515239" y="7731976"/>
                </a:lnTo>
                <a:lnTo>
                  <a:pt x="475665" y="7711795"/>
                </a:lnTo>
                <a:lnTo>
                  <a:pt x="433539" y="7696822"/>
                </a:lnTo>
                <a:lnTo>
                  <a:pt x="389318" y="7687526"/>
                </a:lnTo>
                <a:lnTo>
                  <a:pt x="343446" y="7684313"/>
                </a:lnTo>
                <a:lnTo>
                  <a:pt x="297573" y="7687526"/>
                </a:lnTo>
                <a:lnTo>
                  <a:pt x="253352" y="7696822"/>
                </a:lnTo>
                <a:lnTo>
                  <a:pt x="211226" y="7711795"/>
                </a:lnTo>
                <a:lnTo>
                  <a:pt x="171640" y="7731976"/>
                </a:lnTo>
                <a:lnTo>
                  <a:pt x="135051" y="7756931"/>
                </a:lnTo>
                <a:lnTo>
                  <a:pt x="101892" y="7786217"/>
                </a:lnTo>
                <a:lnTo>
                  <a:pt x="72618" y="7819377"/>
                </a:lnTo>
                <a:lnTo>
                  <a:pt x="47663" y="7855966"/>
                </a:lnTo>
                <a:lnTo>
                  <a:pt x="27482" y="7895539"/>
                </a:lnTo>
                <a:lnTo>
                  <a:pt x="12509" y="7937665"/>
                </a:lnTo>
                <a:lnTo>
                  <a:pt x="3200" y="7981886"/>
                </a:lnTo>
                <a:lnTo>
                  <a:pt x="0" y="8027759"/>
                </a:lnTo>
                <a:lnTo>
                  <a:pt x="3886" y="8078076"/>
                </a:lnTo>
                <a:lnTo>
                  <a:pt x="15163" y="8126514"/>
                </a:lnTo>
                <a:lnTo>
                  <a:pt x="33261" y="8172437"/>
                </a:lnTo>
                <a:lnTo>
                  <a:pt x="57581" y="8215185"/>
                </a:lnTo>
                <a:lnTo>
                  <a:pt x="87553" y="8254136"/>
                </a:lnTo>
                <a:lnTo>
                  <a:pt x="122605" y="8288604"/>
                </a:lnTo>
                <a:lnTo>
                  <a:pt x="162153" y="8317979"/>
                </a:lnTo>
                <a:lnTo>
                  <a:pt x="205613" y="8341588"/>
                </a:lnTo>
                <a:lnTo>
                  <a:pt x="252412" y="8358797"/>
                </a:lnTo>
                <a:lnTo>
                  <a:pt x="4140" y="8851201"/>
                </a:lnTo>
                <a:lnTo>
                  <a:pt x="111721" y="8925700"/>
                </a:lnTo>
                <a:lnTo>
                  <a:pt x="508952" y="8429142"/>
                </a:lnTo>
                <a:lnTo>
                  <a:pt x="542302" y="8385950"/>
                </a:lnTo>
                <a:lnTo>
                  <a:pt x="573138" y="8344154"/>
                </a:lnTo>
                <a:lnTo>
                  <a:pt x="601065" y="8303006"/>
                </a:lnTo>
                <a:lnTo>
                  <a:pt x="625729" y="8261756"/>
                </a:lnTo>
                <a:lnTo>
                  <a:pt x="646747" y="8219656"/>
                </a:lnTo>
                <a:lnTo>
                  <a:pt x="663752" y="8175955"/>
                </a:lnTo>
                <a:lnTo>
                  <a:pt x="676351" y="8129905"/>
                </a:lnTo>
                <a:lnTo>
                  <a:pt x="684199" y="8080756"/>
                </a:lnTo>
                <a:lnTo>
                  <a:pt x="686892" y="8027759"/>
                </a:lnTo>
                <a:close/>
              </a:path>
              <a:path w="1464944" h="8926195">
                <a:moveTo>
                  <a:pt x="686892" y="897928"/>
                </a:moveTo>
                <a:lnTo>
                  <a:pt x="683006" y="847623"/>
                </a:lnTo>
                <a:lnTo>
                  <a:pt x="671728" y="799172"/>
                </a:lnTo>
                <a:lnTo>
                  <a:pt x="653630" y="753262"/>
                </a:lnTo>
                <a:lnTo>
                  <a:pt x="629310" y="710501"/>
                </a:lnTo>
                <a:lnTo>
                  <a:pt x="599338" y="671563"/>
                </a:lnTo>
                <a:lnTo>
                  <a:pt x="564286" y="637082"/>
                </a:lnTo>
                <a:lnTo>
                  <a:pt x="524738" y="607720"/>
                </a:lnTo>
                <a:lnTo>
                  <a:pt x="481279" y="584111"/>
                </a:lnTo>
                <a:lnTo>
                  <a:pt x="434479" y="566889"/>
                </a:lnTo>
                <a:lnTo>
                  <a:pt x="682752" y="74498"/>
                </a:lnTo>
                <a:lnTo>
                  <a:pt x="575170" y="0"/>
                </a:lnTo>
                <a:lnTo>
                  <a:pt x="177927" y="496557"/>
                </a:lnTo>
                <a:lnTo>
                  <a:pt x="144576" y="539737"/>
                </a:lnTo>
                <a:lnTo>
                  <a:pt x="113753" y="581533"/>
                </a:lnTo>
                <a:lnTo>
                  <a:pt x="85826" y="622681"/>
                </a:lnTo>
                <a:lnTo>
                  <a:pt x="61163" y="663930"/>
                </a:lnTo>
                <a:lnTo>
                  <a:pt x="40144" y="706031"/>
                </a:lnTo>
                <a:lnTo>
                  <a:pt x="23139" y="749731"/>
                </a:lnTo>
                <a:lnTo>
                  <a:pt x="10528" y="795782"/>
                </a:lnTo>
                <a:lnTo>
                  <a:pt x="2692" y="844931"/>
                </a:lnTo>
                <a:lnTo>
                  <a:pt x="0" y="897928"/>
                </a:lnTo>
                <a:lnTo>
                  <a:pt x="3200" y="943800"/>
                </a:lnTo>
                <a:lnTo>
                  <a:pt x="12509" y="988021"/>
                </a:lnTo>
                <a:lnTo>
                  <a:pt x="27482" y="1030147"/>
                </a:lnTo>
                <a:lnTo>
                  <a:pt x="47663" y="1069733"/>
                </a:lnTo>
                <a:lnTo>
                  <a:pt x="72618" y="1106322"/>
                </a:lnTo>
                <a:lnTo>
                  <a:pt x="101892" y="1139482"/>
                </a:lnTo>
                <a:lnTo>
                  <a:pt x="135051" y="1168755"/>
                </a:lnTo>
                <a:lnTo>
                  <a:pt x="171640" y="1193711"/>
                </a:lnTo>
                <a:lnTo>
                  <a:pt x="211226" y="1213904"/>
                </a:lnTo>
                <a:lnTo>
                  <a:pt x="253352" y="1228864"/>
                </a:lnTo>
                <a:lnTo>
                  <a:pt x="297573" y="1238173"/>
                </a:lnTo>
                <a:lnTo>
                  <a:pt x="343446" y="1241374"/>
                </a:lnTo>
                <a:lnTo>
                  <a:pt x="389318" y="1238173"/>
                </a:lnTo>
                <a:lnTo>
                  <a:pt x="433539" y="1228864"/>
                </a:lnTo>
                <a:lnTo>
                  <a:pt x="475665" y="1213904"/>
                </a:lnTo>
                <a:lnTo>
                  <a:pt x="515239" y="1193711"/>
                </a:lnTo>
                <a:lnTo>
                  <a:pt x="551840" y="1168755"/>
                </a:lnTo>
                <a:lnTo>
                  <a:pt x="585000" y="1139482"/>
                </a:lnTo>
                <a:lnTo>
                  <a:pt x="614273" y="1106322"/>
                </a:lnTo>
                <a:lnTo>
                  <a:pt x="639229" y="1069733"/>
                </a:lnTo>
                <a:lnTo>
                  <a:pt x="659409" y="1030147"/>
                </a:lnTo>
                <a:lnTo>
                  <a:pt x="674382" y="988021"/>
                </a:lnTo>
                <a:lnTo>
                  <a:pt x="683691" y="943800"/>
                </a:lnTo>
                <a:lnTo>
                  <a:pt x="686892" y="897928"/>
                </a:lnTo>
                <a:close/>
              </a:path>
              <a:path w="1464944" h="8926195">
                <a:moveTo>
                  <a:pt x="1464818" y="8027759"/>
                </a:moveTo>
                <a:lnTo>
                  <a:pt x="1461617" y="7981886"/>
                </a:lnTo>
                <a:lnTo>
                  <a:pt x="1452308" y="7937665"/>
                </a:lnTo>
                <a:lnTo>
                  <a:pt x="1437335" y="7895539"/>
                </a:lnTo>
                <a:lnTo>
                  <a:pt x="1417154" y="7855966"/>
                </a:lnTo>
                <a:lnTo>
                  <a:pt x="1392199" y="7819377"/>
                </a:lnTo>
                <a:lnTo>
                  <a:pt x="1362913" y="7786217"/>
                </a:lnTo>
                <a:lnTo>
                  <a:pt x="1329753" y="7756931"/>
                </a:lnTo>
                <a:lnTo>
                  <a:pt x="1293164" y="7731976"/>
                </a:lnTo>
                <a:lnTo>
                  <a:pt x="1253591" y="7711795"/>
                </a:lnTo>
                <a:lnTo>
                  <a:pt x="1211465" y="7696822"/>
                </a:lnTo>
                <a:lnTo>
                  <a:pt x="1167244" y="7687526"/>
                </a:lnTo>
                <a:lnTo>
                  <a:pt x="1121371" y="7684313"/>
                </a:lnTo>
                <a:lnTo>
                  <a:pt x="1075499" y="7687526"/>
                </a:lnTo>
                <a:lnTo>
                  <a:pt x="1031278" y="7696822"/>
                </a:lnTo>
                <a:lnTo>
                  <a:pt x="989152" y="7711795"/>
                </a:lnTo>
                <a:lnTo>
                  <a:pt x="949566" y="7731976"/>
                </a:lnTo>
                <a:lnTo>
                  <a:pt x="912977" y="7756931"/>
                </a:lnTo>
                <a:lnTo>
                  <a:pt x="879817" y="7786217"/>
                </a:lnTo>
                <a:lnTo>
                  <a:pt x="850544" y="7819377"/>
                </a:lnTo>
                <a:lnTo>
                  <a:pt x="825588" y="7855966"/>
                </a:lnTo>
                <a:lnTo>
                  <a:pt x="805408" y="7895539"/>
                </a:lnTo>
                <a:lnTo>
                  <a:pt x="790435" y="7937665"/>
                </a:lnTo>
                <a:lnTo>
                  <a:pt x="781126" y="7981886"/>
                </a:lnTo>
                <a:lnTo>
                  <a:pt x="777925" y="8027759"/>
                </a:lnTo>
                <a:lnTo>
                  <a:pt x="781812" y="8078076"/>
                </a:lnTo>
                <a:lnTo>
                  <a:pt x="793089" y="8126514"/>
                </a:lnTo>
                <a:lnTo>
                  <a:pt x="811187" y="8172437"/>
                </a:lnTo>
                <a:lnTo>
                  <a:pt x="835507" y="8215185"/>
                </a:lnTo>
                <a:lnTo>
                  <a:pt x="865479" y="8254136"/>
                </a:lnTo>
                <a:lnTo>
                  <a:pt x="900531" y="8288604"/>
                </a:lnTo>
                <a:lnTo>
                  <a:pt x="940079" y="8317979"/>
                </a:lnTo>
                <a:lnTo>
                  <a:pt x="983538" y="8341588"/>
                </a:lnTo>
                <a:lnTo>
                  <a:pt x="1030338" y="8358797"/>
                </a:lnTo>
                <a:lnTo>
                  <a:pt x="782066" y="8851201"/>
                </a:lnTo>
                <a:lnTo>
                  <a:pt x="889647" y="8925700"/>
                </a:lnTo>
                <a:lnTo>
                  <a:pt x="1286878" y="8429142"/>
                </a:lnTo>
                <a:lnTo>
                  <a:pt x="1320228" y="8385950"/>
                </a:lnTo>
                <a:lnTo>
                  <a:pt x="1351064" y="8344154"/>
                </a:lnTo>
                <a:lnTo>
                  <a:pt x="1378991" y="8303006"/>
                </a:lnTo>
                <a:lnTo>
                  <a:pt x="1403654" y="8261756"/>
                </a:lnTo>
                <a:lnTo>
                  <a:pt x="1424673" y="8219656"/>
                </a:lnTo>
                <a:lnTo>
                  <a:pt x="1441678" y="8175955"/>
                </a:lnTo>
                <a:lnTo>
                  <a:pt x="1454277" y="8129905"/>
                </a:lnTo>
                <a:lnTo>
                  <a:pt x="1462112" y="8080756"/>
                </a:lnTo>
                <a:lnTo>
                  <a:pt x="1464818" y="8027759"/>
                </a:lnTo>
                <a:close/>
              </a:path>
              <a:path w="1464944" h="8926195">
                <a:moveTo>
                  <a:pt x="1464818" y="897928"/>
                </a:moveTo>
                <a:lnTo>
                  <a:pt x="1460931" y="847623"/>
                </a:lnTo>
                <a:lnTo>
                  <a:pt x="1449654" y="799172"/>
                </a:lnTo>
                <a:lnTo>
                  <a:pt x="1431556" y="753262"/>
                </a:lnTo>
                <a:lnTo>
                  <a:pt x="1407236" y="710501"/>
                </a:lnTo>
                <a:lnTo>
                  <a:pt x="1377264" y="671563"/>
                </a:lnTo>
                <a:lnTo>
                  <a:pt x="1342212" y="637082"/>
                </a:lnTo>
                <a:lnTo>
                  <a:pt x="1302664" y="607720"/>
                </a:lnTo>
                <a:lnTo>
                  <a:pt x="1259205" y="584111"/>
                </a:lnTo>
                <a:lnTo>
                  <a:pt x="1212405" y="566889"/>
                </a:lnTo>
                <a:lnTo>
                  <a:pt x="1460677" y="74498"/>
                </a:lnTo>
                <a:lnTo>
                  <a:pt x="1353083" y="0"/>
                </a:lnTo>
                <a:lnTo>
                  <a:pt x="955852" y="496557"/>
                </a:lnTo>
                <a:lnTo>
                  <a:pt x="922502" y="539737"/>
                </a:lnTo>
                <a:lnTo>
                  <a:pt x="891679" y="581533"/>
                </a:lnTo>
                <a:lnTo>
                  <a:pt x="863752" y="622681"/>
                </a:lnTo>
                <a:lnTo>
                  <a:pt x="839089" y="663930"/>
                </a:lnTo>
                <a:lnTo>
                  <a:pt x="818070" y="706031"/>
                </a:lnTo>
                <a:lnTo>
                  <a:pt x="801065" y="749731"/>
                </a:lnTo>
                <a:lnTo>
                  <a:pt x="788454" y="795782"/>
                </a:lnTo>
                <a:lnTo>
                  <a:pt x="780618" y="844931"/>
                </a:lnTo>
                <a:lnTo>
                  <a:pt x="777925" y="897928"/>
                </a:lnTo>
                <a:lnTo>
                  <a:pt x="781126" y="943800"/>
                </a:lnTo>
                <a:lnTo>
                  <a:pt x="790435" y="988021"/>
                </a:lnTo>
                <a:lnTo>
                  <a:pt x="805408" y="1030147"/>
                </a:lnTo>
                <a:lnTo>
                  <a:pt x="825588" y="1069733"/>
                </a:lnTo>
                <a:lnTo>
                  <a:pt x="850544" y="1106322"/>
                </a:lnTo>
                <a:lnTo>
                  <a:pt x="879817" y="1139482"/>
                </a:lnTo>
                <a:lnTo>
                  <a:pt x="912977" y="1168755"/>
                </a:lnTo>
                <a:lnTo>
                  <a:pt x="949566" y="1193711"/>
                </a:lnTo>
                <a:lnTo>
                  <a:pt x="989152" y="1213904"/>
                </a:lnTo>
                <a:lnTo>
                  <a:pt x="1031278" y="1228864"/>
                </a:lnTo>
                <a:lnTo>
                  <a:pt x="1075499" y="1238173"/>
                </a:lnTo>
                <a:lnTo>
                  <a:pt x="1121371" y="1241374"/>
                </a:lnTo>
                <a:lnTo>
                  <a:pt x="1167244" y="1238173"/>
                </a:lnTo>
                <a:lnTo>
                  <a:pt x="1211465" y="1228864"/>
                </a:lnTo>
                <a:lnTo>
                  <a:pt x="1253591" y="1213904"/>
                </a:lnTo>
                <a:lnTo>
                  <a:pt x="1293164" y="1193711"/>
                </a:lnTo>
                <a:lnTo>
                  <a:pt x="1329753" y="1168755"/>
                </a:lnTo>
                <a:lnTo>
                  <a:pt x="1362913" y="1139482"/>
                </a:lnTo>
                <a:lnTo>
                  <a:pt x="1392199" y="1106322"/>
                </a:lnTo>
                <a:lnTo>
                  <a:pt x="1417154" y="1069733"/>
                </a:lnTo>
                <a:lnTo>
                  <a:pt x="1437335" y="1030147"/>
                </a:lnTo>
                <a:lnTo>
                  <a:pt x="1452308" y="988021"/>
                </a:lnTo>
                <a:lnTo>
                  <a:pt x="1461617" y="943800"/>
                </a:lnTo>
                <a:lnTo>
                  <a:pt x="1464818" y="897928"/>
                </a:lnTo>
                <a:close/>
              </a:path>
            </a:pathLst>
          </a:custGeom>
          <a:solidFill>
            <a:schemeClr val="accent4"/>
          </a:solidFill>
        </p:spPr>
        <p:txBody>
          <a:bodyPr wrap="square" lIns="0" tIns="0" rIns="0" bIns="0" rtlCol="0"/>
          <a:lstStyle/>
          <a:p>
            <a:endParaRPr/>
          </a:p>
        </p:txBody>
      </p:sp>
      <p:sp>
        <p:nvSpPr>
          <p:cNvPr id="2" name="Picture Placeholder 12">
            <a:extLst>
              <a:ext uri="{FF2B5EF4-FFF2-40B4-BE49-F238E27FC236}">
                <a16:creationId xmlns:a16="http://schemas.microsoft.com/office/drawing/2014/main" id="{1A1541AB-0C71-3892-C58D-632B5615217B}"/>
              </a:ext>
            </a:extLst>
          </p:cNvPr>
          <p:cNvSpPr>
            <a:spLocks noGrp="1"/>
          </p:cNvSpPr>
          <p:nvPr>
            <p:ph type="pic" sz="quarter" idx="16" hasCustomPrompt="1"/>
          </p:nvPr>
        </p:nvSpPr>
        <p:spPr>
          <a:xfrm>
            <a:off x="947344" y="1031789"/>
            <a:ext cx="4201313" cy="4794422"/>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09EBAE40-9DDE-753D-8AB9-5CBACBD245B2}"/>
              </a:ext>
            </a:extLst>
          </p:cNvPr>
          <p:cNvPicPr>
            <a:picLocks noChangeAspect="1"/>
          </p:cNvPicPr>
          <p:nvPr userDrawn="1"/>
        </p:nvPicPr>
        <p:blipFill>
          <a:blip r:embed="rId2"/>
          <a:stretch>
            <a:fillRect/>
          </a:stretch>
        </p:blipFill>
        <p:spPr>
          <a:xfrm>
            <a:off x="339318" y="6392402"/>
            <a:ext cx="935987" cy="127486"/>
          </a:xfrm>
          <a:prstGeom prst="rect">
            <a:avLst/>
          </a:prstGeom>
        </p:spPr>
      </p:pic>
    </p:spTree>
    <p:extLst>
      <p:ext uri="{BB962C8B-B14F-4D97-AF65-F5344CB8AC3E}">
        <p14:creationId xmlns:p14="http://schemas.microsoft.com/office/powerpoint/2010/main" val="2670057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Primark Split Portal Image + Quot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E77EE0-7DF4-C5E0-0E3A-50D99197634C}"/>
              </a:ext>
            </a:extLst>
          </p:cNvPr>
          <p:cNvSpPr/>
          <p:nvPr userDrawn="1"/>
        </p:nvSpPr>
        <p:spPr>
          <a:xfrm>
            <a:off x="0" y="0"/>
            <a:ext cx="6096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6434400" y="3179700"/>
            <a:ext cx="5413100" cy="498598"/>
          </a:xfrm>
        </p:spPr>
        <p:txBody>
          <a:bodyPr tIns="0" rIns="0" bIns="0" anchor="ctr" anchorCtr="0"/>
          <a:lstStyle>
            <a:lvl1pPr algn="ctr">
              <a:lnSpc>
                <a:spcPct val="90000"/>
              </a:lnSpc>
              <a:defRPr sz="3600">
                <a:solidFill>
                  <a:schemeClr val="bg1"/>
                </a:solidFill>
              </a:defRPr>
            </a:lvl1pPr>
          </a:lstStyle>
          <a:p>
            <a:r>
              <a:rPr lang="en-GB"/>
              <a:t>Quote</a:t>
            </a:r>
            <a:endParaRPr lang="en-US"/>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8" name="object 6">
            <a:extLst>
              <a:ext uri="{FF2B5EF4-FFF2-40B4-BE49-F238E27FC236}">
                <a16:creationId xmlns:a16="http://schemas.microsoft.com/office/drawing/2014/main" id="{ECD0313C-50D5-015F-8BE1-DA0864B5BB95}"/>
              </a:ext>
            </a:extLst>
          </p:cNvPr>
          <p:cNvSpPr/>
          <p:nvPr userDrawn="1"/>
        </p:nvSpPr>
        <p:spPr>
          <a:xfrm>
            <a:off x="8703601" y="803563"/>
            <a:ext cx="883745" cy="5384827"/>
          </a:xfrm>
          <a:custGeom>
            <a:avLst/>
            <a:gdLst/>
            <a:ahLst/>
            <a:cxnLst/>
            <a:rect l="l" t="t" r="r" b="b"/>
            <a:pathLst>
              <a:path w="1464944" h="8926195">
                <a:moveTo>
                  <a:pt x="686892" y="8027759"/>
                </a:moveTo>
                <a:lnTo>
                  <a:pt x="683691" y="7981886"/>
                </a:lnTo>
                <a:lnTo>
                  <a:pt x="674382" y="7937665"/>
                </a:lnTo>
                <a:lnTo>
                  <a:pt x="659409" y="7895539"/>
                </a:lnTo>
                <a:lnTo>
                  <a:pt x="639229" y="7855966"/>
                </a:lnTo>
                <a:lnTo>
                  <a:pt x="614273" y="7819377"/>
                </a:lnTo>
                <a:lnTo>
                  <a:pt x="585000" y="7786217"/>
                </a:lnTo>
                <a:lnTo>
                  <a:pt x="551840" y="7756931"/>
                </a:lnTo>
                <a:lnTo>
                  <a:pt x="515239" y="7731976"/>
                </a:lnTo>
                <a:lnTo>
                  <a:pt x="475665" y="7711795"/>
                </a:lnTo>
                <a:lnTo>
                  <a:pt x="433539" y="7696822"/>
                </a:lnTo>
                <a:lnTo>
                  <a:pt x="389318" y="7687526"/>
                </a:lnTo>
                <a:lnTo>
                  <a:pt x="343446" y="7684313"/>
                </a:lnTo>
                <a:lnTo>
                  <a:pt x="297573" y="7687526"/>
                </a:lnTo>
                <a:lnTo>
                  <a:pt x="253352" y="7696822"/>
                </a:lnTo>
                <a:lnTo>
                  <a:pt x="211226" y="7711795"/>
                </a:lnTo>
                <a:lnTo>
                  <a:pt x="171640" y="7731976"/>
                </a:lnTo>
                <a:lnTo>
                  <a:pt x="135051" y="7756931"/>
                </a:lnTo>
                <a:lnTo>
                  <a:pt x="101892" y="7786217"/>
                </a:lnTo>
                <a:lnTo>
                  <a:pt x="72618" y="7819377"/>
                </a:lnTo>
                <a:lnTo>
                  <a:pt x="47663" y="7855966"/>
                </a:lnTo>
                <a:lnTo>
                  <a:pt x="27482" y="7895539"/>
                </a:lnTo>
                <a:lnTo>
                  <a:pt x="12509" y="7937665"/>
                </a:lnTo>
                <a:lnTo>
                  <a:pt x="3200" y="7981886"/>
                </a:lnTo>
                <a:lnTo>
                  <a:pt x="0" y="8027759"/>
                </a:lnTo>
                <a:lnTo>
                  <a:pt x="3886" y="8078076"/>
                </a:lnTo>
                <a:lnTo>
                  <a:pt x="15163" y="8126514"/>
                </a:lnTo>
                <a:lnTo>
                  <a:pt x="33261" y="8172437"/>
                </a:lnTo>
                <a:lnTo>
                  <a:pt x="57581" y="8215185"/>
                </a:lnTo>
                <a:lnTo>
                  <a:pt x="87553" y="8254136"/>
                </a:lnTo>
                <a:lnTo>
                  <a:pt x="122605" y="8288604"/>
                </a:lnTo>
                <a:lnTo>
                  <a:pt x="162153" y="8317979"/>
                </a:lnTo>
                <a:lnTo>
                  <a:pt x="205613" y="8341588"/>
                </a:lnTo>
                <a:lnTo>
                  <a:pt x="252412" y="8358797"/>
                </a:lnTo>
                <a:lnTo>
                  <a:pt x="4140" y="8851201"/>
                </a:lnTo>
                <a:lnTo>
                  <a:pt x="111721" y="8925700"/>
                </a:lnTo>
                <a:lnTo>
                  <a:pt x="508952" y="8429142"/>
                </a:lnTo>
                <a:lnTo>
                  <a:pt x="542302" y="8385950"/>
                </a:lnTo>
                <a:lnTo>
                  <a:pt x="573138" y="8344154"/>
                </a:lnTo>
                <a:lnTo>
                  <a:pt x="601065" y="8303006"/>
                </a:lnTo>
                <a:lnTo>
                  <a:pt x="625729" y="8261756"/>
                </a:lnTo>
                <a:lnTo>
                  <a:pt x="646747" y="8219656"/>
                </a:lnTo>
                <a:lnTo>
                  <a:pt x="663752" y="8175955"/>
                </a:lnTo>
                <a:lnTo>
                  <a:pt x="676351" y="8129905"/>
                </a:lnTo>
                <a:lnTo>
                  <a:pt x="684199" y="8080756"/>
                </a:lnTo>
                <a:lnTo>
                  <a:pt x="686892" y="8027759"/>
                </a:lnTo>
                <a:close/>
              </a:path>
              <a:path w="1464944" h="8926195">
                <a:moveTo>
                  <a:pt x="686892" y="897928"/>
                </a:moveTo>
                <a:lnTo>
                  <a:pt x="683006" y="847623"/>
                </a:lnTo>
                <a:lnTo>
                  <a:pt x="671728" y="799172"/>
                </a:lnTo>
                <a:lnTo>
                  <a:pt x="653630" y="753262"/>
                </a:lnTo>
                <a:lnTo>
                  <a:pt x="629310" y="710501"/>
                </a:lnTo>
                <a:lnTo>
                  <a:pt x="599338" y="671563"/>
                </a:lnTo>
                <a:lnTo>
                  <a:pt x="564286" y="637082"/>
                </a:lnTo>
                <a:lnTo>
                  <a:pt x="524738" y="607720"/>
                </a:lnTo>
                <a:lnTo>
                  <a:pt x="481279" y="584111"/>
                </a:lnTo>
                <a:lnTo>
                  <a:pt x="434479" y="566889"/>
                </a:lnTo>
                <a:lnTo>
                  <a:pt x="682752" y="74498"/>
                </a:lnTo>
                <a:lnTo>
                  <a:pt x="575170" y="0"/>
                </a:lnTo>
                <a:lnTo>
                  <a:pt x="177927" y="496557"/>
                </a:lnTo>
                <a:lnTo>
                  <a:pt x="144576" y="539737"/>
                </a:lnTo>
                <a:lnTo>
                  <a:pt x="113753" y="581533"/>
                </a:lnTo>
                <a:lnTo>
                  <a:pt x="85826" y="622681"/>
                </a:lnTo>
                <a:lnTo>
                  <a:pt x="61163" y="663930"/>
                </a:lnTo>
                <a:lnTo>
                  <a:pt x="40144" y="706031"/>
                </a:lnTo>
                <a:lnTo>
                  <a:pt x="23139" y="749731"/>
                </a:lnTo>
                <a:lnTo>
                  <a:pt x="10528" y="795782"/>
                </a:lnTo>
                <a:lnTo>
                  <a:pt x="2692" y="844931"/>
                </a:lnTo>
                <a:lnTo>
                  <a:pt x="0" y="897928"/>
                </a:lnTo>
                <a:lnTo>
                  <a:pt x="3200" y="943800"/>
                </a:lnTo>
                <a:lnTo>
                  <a:pt x="12509" y="988021"/>
                </a:lnTo>
                <a:lnTo>
                  <a:pt x="27482" y="1030147"/>
                </a:lnTo>
                <a:lnTo>
                  <a:pt x="47663" y="1069733"/>
                </a:lnTo>
                <a:lnTo>
                  <a:pt x="72618" y="1106322"/>
                </a:lnTo>
                <a:lnTo>
                  <a:pt x="101892" y="1139482"/>
                </a:lnTo>
                <a:lnTo>
                  <a:pt x="135051" y="1168755"/>
                </a:lnTo>
                <a:lnTo>
                  <a:pt x="171640" y="1193711"/>
                </a:lnTo>
                <a:lnTo>
                  <a:pt x="211226" y="1213904"/>
                </a:lnTo>
                <a:lnTo>
                  <a:pt x="253352" y="1228864"/>
                </a:lnTo>
                <a:lnTo>
                  <a:pt x="297573" y="1238173"/>
                </a:lnTo>
                <a:lnTo>
                  <a:pt x="343446" y="1241374"/>
                </a:lnTo>
                <a:lnTo>
                  <a:pt x="389318" y="1238173"/>
                </a:lnTo>
                <a:lnTo>
                  <a:pt x="433539" y="1228864"/>
                </a:lnTo>
                <a:lnTo>
                  <a:pt x="475665" y="1213904"/>
                </a:lnTo>
                <a:lnTo>
                  <a:pt x="515239" y="1193711"/>
                </a:lnTo>
                <a:lnTo>
                  <a:pt x="551840" y="1168755"/>
                </a:lnTo>
                <a:lnTo>
                  <a:pt x="585000" y="1139482"/>
                </a:lnTo>
                <a:lnTo>
                  <a:pt x="614273" y="1106322"/>
                </a:lnTo>
                <a:lnTo>
                  <a:pt x="639229" y="1069733"/>
                </a:lnTo>
                <a:lnTo>
                  <a:pt x="659409" y="1030147"/>
                </a:lnTo>
                <a:lnTo>
                  <a:pt x="674382" y="988021"/>
                </a:lnTo>
                <a:lnTo>
                  <a:pt x="683691" y="943800"/>
                </a:lnTo>
                <a:lnTo>
                  <a:pt x="686892" y="897928"/>
                </a:lnTo>
                <a:close/>
              </a:path>
              <a:path w="1464944" h="8926195">
                <a:moveTo>
                  <a:pt x="1464818" y="8027759"/>
                </a:moveTo>
                <a:lnTo>
                  <a:pt x="1461617" y="7981886"/>
                </a:lnTo>
                <a:lnTo>
                  <a:pt x="1452308" y="7937665"/>
                </a:lnTo>
                <a:lnTo>
                  <a:pt x="1437335" y="7895539"/>
                </a:lnTo>
                <a:lnTo>
                  <a:pt x="1417154" y="7855966"/>
                </a:lnTo>
                <a:lnTo>
                  <a:pt x="1392199" y="7819377"/>
                </a:lnTo>
                <a:lnTo>
                  <a:pt x="1362913" y="7786217"/>
                </a:lnTo>
                <a:lnTo>
                  <a:pt x="1329753" y="7756931"/>
                </a:lnTo>
                <a:lnTo>
                  <a:pt x="1293164" y="7731976"/>
                </a:lnTo>
                <a:lnTo>
                  <a:pt x="1253591" y="7711795"/>
                </a:lnTo>
                <a:lnTo>
                  <a:pt x="1211465" y="7696822"/>
                </a:lnTo>
                <a:lnTo>
                  <a:pt x="1167244" y="7687526"/>
                </a:lnTo>
                <a:lnTo>
                  <a:pt x="1121371" y="7684313"/>
                </a:lnTo>
                <a:lnTo>
                  <a:pt x="1075499" y="7687526"/>
                </a:lnTo>
                <a:lnTo>
                  <a:pt x="1031278" y="7696822"/>
                </a:lnTo>
                <a:lnTo>
                  <a:pt x="989152" y="7711795"/>
                </a:lnTo>
                <a:lnTo>
                  <a:pt x="949566" y="7731976"/>
                </a:lnTo>
                <a:lnTo>
                  <a:pt x="912977" y="7756931"/>
                </a:lnTo>
                <a:lnTo>
                  <a:pt x="879817" y="7786217"/>
                </a:lnTo>
                <a:lnTo>
                  <a:pt x="850544" y="7819377"/>
                </a:lnTo>
                <a:lnTo>
                  <a:pt x="825588" y="7855966"/>
                </a:lnTo>
                <a:lnTo>
                  <a:pt x="805408" y="7895539"/>
                </a:lnTo>
                <a:lnTo>
                  <a:pt x="790435" y="7937665"/>
                </a:lnTo>
                <a:lnTo>
                  <a:pt x="781126" y="7981886"/>
                </a:lnTo>
                <a:lnTo>
                  <a:pt x="777925" y="8027759"/>
                </a:lnTo>
                <a:lnTo>
                  <a:pt x="781812" y="8078076"/>
                </a:lnTo>
                <a:lnTo>
                  <a:pt x="793089" y="8126514"/>
                </a:lnTo>
                <a:lnTo>
                  <a:pt x="811187" y="8172437"/>
                </a:lnTo>
                <a:lnTo>
                  <a:pt x="835507" y="8215185"/>
                </a:lnTo>
                <a:lnTo>
                  <a:pt x="865479" y="8254136"/>
                </a:lnTo>
                <a:lnTo>
                  <a:pt x="900531" y="8288604"/>
                </a:lnTo>
                <a:lnTo>
                  <a:pt x="940079" y="8317979"/>
                </a:lnTo>
                <a:lnTo>
                  <a:pt x="983538" y="8341588"/>
                </a:lnTo>
                <a:lnTo>
                  <a:pt x="1030338" y="8358797"/>
                </a:lnTo>
                <a:lnTo>
                  <a:pt x="782066" y="8851201"/>
                </a:lnTo>
                <a:lnTo>
                  <a:pt x="889647" y="8925700"/>
                </a:lnTo>
                <a:lnTo>
                  <a:pt x="1286878" y="8429142"/>
                </a:lnTo>
                <a:lnTo>
                  <a:pt x="1320228" y="8385950"/>
                </a:lnTo>
                <a:lnTo>
                  <a:pt x="1351064" y="8344154"/>
                </a:lnTo>
                <a:lnTo>
                  <a:pt x="1378991" y="8303006"/>
                </a:lnTo>
                <a:lnTo>
                  <a:pt x="1403654" y="8261756"/>
                </a:lnTo>
                <a:lnTo>
                  <a:pt x="1424673" y="8219656"/>
                </a:lnTo>
                <a:lnTo>
                  <a:pt x="1441678" y="8175955"/>
                </a:lnTo>
                <a:lnTo>
                  <a:pt x="1454277" y="8129905"/>
                </a:lnTo>
                <a:lnTo>
                  <a:pt x="1462112" y="8080756"/>
                </a:lnTo>
                <a:lnTo>
                  <a:pt x="1464818" y="8027759"/>
                </a:lnTo>
                <a:close/>
              </a:path>
              <a:path w="1464944" h="8926195">
                <a:moveTo>
                  <a:pt x="1464818" y="897928"/>
                </a:moveTo>
                <a:lnTo>
                  <a:pt x="1460931" y="847623"/>
                </a:lnTo>
                <a:lnTo>
                  <a:pt x="1449654" y="799172"/>
                </a:lnTo>
                <a:lnTo>
                  <a:pt x="1431556" y="753262"/>
                </a:lnTo>
                <a:lnTo>
                  <a:pt x="1407236" y="710501"/>
                </a:lnTo>
                <a:lnTo>
                  <a:pt x="1377264" y="671563"/>
                </a:lnTo>
                <a:lnTo>
                  <a:pt x="1342212" y="637082"/>
                </a:lnTo>
                <a:lnTo>
                  <a:pt x="1302664" y="607720"/>
                </a:lnTo>
                <a:lnTo>
                  <a:pt x="1259205" y="584111"/>
                </a:lnTo>
                <a:lnTo>
                  <a:pt x="1212405" y="566889"/>
                </a:lnTo>
                <a:lnTo>
                  <a:pt x="1460677" y="74498"/>
                </a:lnTo>
                <a:lnTo>
                  <a:pt x="1353083" y="0"/>
                </a:lnTo>
                <a:lnTo>
                  <a:pt x="955852" y="496557"/>
                </a:lnTo>
                <a:lnTo>
                  <a:pt x="922502" y="539737"/>
                </a:lnTo>
                <a:lnTo>
                  <a:pt x="891679" y="581533"/>
                </a:lnTo>
                <a:lnTo>
                  <a:pt x="863752" y="622681"/>
                </a:lnTo>
                <a:lnTo>
                  <a:pt x="839089" y="663930"/>
                </a:lnTo>
                <a:lnTo>
                  <a:pt x="818070" y="706031"/>
                </a:lnTo>
                <a:lnTo>
                  <a:pt x="801065" y="749731"/>
                </a:lnTo>
                <a:lnTo>
                  <a:pt x="788454" y="795782"/>
                </a:lnTo>
                <a:lnTo>
                  <a:pt x="780618" y="844931"/>
                </a:lnTo>
                <a:lnTo>
                  <a:pt x="777925" y="897928"/>
                </a:lnTo>
                <a:lnTo>
                  <a:pt x="781126" y="943800"/>
                </a:lnTo>
                <a:lnTo>
                  <a:pt x="790435" y="988021"/>
                </a:lnTo>
                <a:lnTo>
                  <a:pt x="805408" y="1030147"/>
                </a:lnTo>
                <a:lnTo>
                  <a:pt x="825588" y="1069733"/>
                </a:lnTo>
                <a:lnTo>
                  <a:pt x="850544" y="1106322"/>
                </a:lnTo>
                <a:lnTo>
                  <a:pt x="879817" y="1139482"/>
                </a:lnTo>
                <a:lnTo>
                  <a:pt x="912977" y="1168755"/>
                </a:lnTo>
                <a:lnTo>
                  <a:pt x="949566" y="1193711"/>
                </a:lnTo>
                <a:lnTo>
                  <a:pt x="989152" y="1213904"/>
                </a:lnTo>
                <a:lnTo>
                  <a:pt x="1031278" y="1228864"/>
                </a:lnTo>
                <a:lnTo>
                  <a:pt x="1075499" y="1238173"/>
                </a:lnTo>
                <a:lnTo>
                  <a:pt x="1121371" y="1241374"/>
                </a:lnTo>
                <a:lnTo>
                  <a:pt x="1167244" y="1238173"/>
                </a:lnTo>
                <a:lnTo>
                  <a:pt x="1211465" y="1228864"/>
                </a:lnTo>
                <a:lnTo>
                  <a:pt x="1253591" y="1213904"/>
                </a:lnTo>
                <a:lnTo>
                  <a:pt x="1293164" y="1193711"/>
                </a:lnTo>
                <a:lnTo>
                  <a:pt x="1329753" y="1168755"/>
                </a:lnTo>
                <a:lnTo>
                  <a:pt x="1362913" y="1139482"/>
                </a:lnTo>
                <a:lnTo>
                  <a:pt x="1392199" y="1106322"/>
                </a:lnTo>
                <a:lnTo>
                  <a:pt x="1417154" y="1069733"/>
                </a:lnTo>
                <a:lnTo>
                  <a:pt x="1437335" y="1030147"/>
                </a:lnTo>
                <a:lnTo>
                  <a:pt x="1452308" y="988021"/>
                </a:lnTo>
                <a:lnTo>
                  <a:pt x="1461617" y="943800"/>
                </a:lnTo>
                <a:lnTo>
                  <a:pt x="1464818" y="897928"/>
                </a:lnTo>
                <a:close/>
              </a:path>
            </a:pathLst>
          </a:custGeom>
          <a:solidFill>
            <a:schemeClr val="accent5"/>
          </a:solidFill>
        </p:spPr>
        <p:txBody>
          <a:bodyPr wrap="square" lIns="0" tIns="0" rIns="0" bIns="0" rtlCol="0"/>
          <a:lstStyle/>
          <a:p>
            <a:endParaRPr/>
          </a:p>
        </p:txBody>
      </p:sp>
      <p:sp>
        <p:nvSpPr>
          <p:cNvPr id="2" name="Picture Placeholder 12">
            <a:extLst>
              <a:ext uri="{FF2B5EF4-FFF2-40B4-BE49-F238E27FC236}">
                <a16:creationId xmlns:a16="http://schemas.microsoft.com/office/drawing/2014/main" id="{1A1541AB-0C71-3892-C58D-632B5615217B}"/>
              </a:ext>
            </a:extLst>
          </p:cNvPr>
          <p:cNvSpPr>
            <a:spLocks noGrp="1"/>
          </p:cNvSpPr>
          <p:nvPr>
            <p:ph type="pic" sz="quarter" idx="16" hasCustomPrompt="1"/>
          </p:nvPr>
        </p:nvSpPr>
        <p:spPr>
          <a:xfrm>
            <a:off x="947344" y="1031789"/>
            <a:ext cx="4201313" cy="4794422"/>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pic>
        <p:nvPicPr>
          <p:cNvPr id="9" name="Picture 8" descr="A white letter on a black background&#10;&#10;Description automatically generated">
            <a:extLst>
              <a:ext uri="{FF2B5EF4-FFF2-40B4-BE49-F238E27FC236}">
                <a16:creationId xmlns:a16="http://schemas.microsoft.com/office/drawing/2014/main" id="{FCC2A466-5C36-F8A1-93A5-9A6FE24F37FE}"/>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1378798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Primark Split Portal Image + Quote">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E77EE0-7DF4-C5E0-0E3A-50D99197634C}"/>
              </a:ext>
            </a:extLst>
          </p:cNvPr>
          <p:cNvSpPr/>
          <p:nvPr userDrawn="1"/>
        </p:nvSpPr>
        <p:spPr>
          <a:xfrm>
            <a:off x="0" y="0"/>
            <a:ext cx="6096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954C6C5-C0C1-41C5-A7DC-EF50E5A11149}"/>
              </a:ext>
            </a:extLst>
          </p:cNvPr>
          <p:cNvSpPr>
            <a:spLocks noGrp="1"/>
          </p:cNvSpPr>
          <p:nvPr>
            <p:ph type="ctrTitle" hasCustomPrompt="1"/>
          </p:nvPr>
        </p:nvSpPr>
        <p:spPr>
          <a:xfrm>
            <a:off x="6434400" y="3179700"/>
            <a:ext cx="5413100" cy="498598"/>
          </a:xfrm>
        </p:spPr>
        <p:txBody>
          <a:bodyPr tIns="0" rIns="0" bIns="0" anchor="ctr" anchorCtr="0"/>
          <a:lstStyle>
            <a:lvl1pPr algn="ctr">
              <a:lnSpc>
                <a:spcPct val="90000"/>
              </a:lnSpc>
              <a:defRPr sz="3600">
                <a:solidFill>
                  <a:schemeClr val="bg1"/>
                </a:solidFill>
              </a:defRPr>
            </a:lvl1pPr>
          </a:lstStyle>
          <a:p>
            <a:r>
              <a:rPr lang="en-GB"/>
              <a:t>Quote</a:t>
            </a:r>
            <a:endParaRPr lang="en-US"/>
          </a:p>
        </p:txBody>
      </p:sp>
      <p:sp>
        <p:nvSpPr>
          <p:cNvPr id="6" name="Date Placeholder 3">
            <a:extLst>
              <a:ext uri="{FF2B5EF4-FFF2-40B4-BE49-F238E27FC236}">
                <a16:creationId xmlns:a16="http://schemas.microsoft.com/office/drawing/2014/main" id="{2BE6662D-3883-A6DA-CCD3-A05F8A7DB90B}"/>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6FC8CFF8-EB45-DB4D-8439-33BF7BE2AB9F}" type="datetime4">
              <a:rPr lang="en-GB" smtClean="0"/>
              <a:pPr/>
              <a:t>16 April 2026</a:t>
            </a:fld>
            <a:endParaRPr lang="en-US"/>
          </a:p>
        </p:txBody>
      </p:sp>
      <p:sp>
        <p:nvSpPr>
          <p:cNvPr id="7" name="Slide Number Placeholder 5">
            <a:extLst>
              <a:ext uri="{FF2B5EF4-FFF2-40B4-BE49-F238E27FC236}">
                <a16:creationId xmlns:a16="http://schemas.microsoft.com/office/drawing/2014/main" id="{6EDD950C-58B1-AAE1-9427-DB0BBD7FE0D2}"/>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sp>
        <p:nvSpPr>
          <p:cNvPr id="8" name="object 6">
            <a:extLst>
              <a:ext uri="{FF2B5EF4-FFF2-40B4-BE49-F238E27FC236}">
                <a16:creationId xmlns:a16="http://schemas.microsoft.com/office/drawing/2014/main" id="{ECD0313C-50D5-015F-8BE1-DA0864B5BB95}"/>
              </a:ext>
            </a:extLst>
          </p:cNvPr>
          <p:cNvSpPr/>
          <p:nvPr userDrawn="1"/>
        </p:nvSpPr>
        <p:spPr>
          <a:xfrm>
            <a:off x="8703601" y="803563"/>
            <a:ext cx="883745" cy="5384827"/>
          </a:xfrm>
          <a:custGeom>
            <a:avLst/>
            <a:gdLst/>
            <a:ahLst/>
            <a:cxnLst/>
            <a:rect l="l" t="t" r="r" b="b"/>
            <a:pathLst>
              <a:path w="1464944" h="8926195">
                <a:moveTo>
                  <a:pt x="686892" y="8027759"/>
                </a:moveTo>
                <a:lnTo>
                  <a:pt x="683691" y="7981886"/>
                </a:lnTo>
                <a:lnTo>
                  <a:pt x="674382" y="7937665"/>
                </a:lnTo>
                <a:lnTo>
                  <a:pt x="659409" y="7895539"/>
                </a:lnTo>
                <a:lnTo>
                  <a:pt x="639229" y="7855966"/>
                </a:lnTo>
                <a:lnTo>
                  <a:pt x="614273" y="7819377"/>
                </a:lnTo>
                <a:lnTo>
                  <a:pt x="585000" y="7786217"/>
                </a:lnTo>
                <a:lnTo>
                  <a:pt x="551840" y="7756931"/>
                </a:lnTo>
                <a:lnTo>
                  <a:pt x="515239" y="7731976"/>
                </a:lnTo>
                <a:lnTo>
                  <a:pt x="475665" y="7711795"/>
                </a:lnTo>
                <a:lnTo>
                  <a:pt x="433539" y="7696822"/>
                </a:lnTo>
                <a:lnTo>
                  <a:pt x="389318" y="7687526"/>
                </a:lnTo>
                <a:lnTo>
                  <a:pt x="343446" y="7684313"/>
                </a:lnTo>
                <a:lnTo>
                  <a:pt x="297573" y="7687526"/>
                </a:lnTo>
                <a:lnTo>
                  <a:pt x="253352" y="7696822"/>
                </a:lnTo>
                <a:lnTo>
                  <a:pt x="211226" y="7711795"/>
                </a:lnTo>
                <a:lnTo>
                  <a:pt x="171640" y="7731976"/>
                </a:lnTo>
                <a:lnTo>
                  <a:pt x="135051" y="7756931"/>
                </a:lnTo>
                <a:lnTo>
                  <a:pt x="101892" y="7786217"/>
                </a:lnTo>
                <a:lnTo>
                  <a:pt x="72618" y="7819377"/>
                </a:lnTo>
                <a:lnTo>
                  <a:pt x="47663" y="7855966"/>
                </a:lnTo>
                <a:lnTo>
                  <a:pt x="27482" y="7895539"/>
                </a:lnTo>
                <a:lnTo>
                  <a:pt x="12509" y="7937665"/>
                </a:lnTo>
                <a:lnTo>
                  <a:pt x="3200" y="7981886"/>
                </a:lnTo>
                <a:lnTo>
                  <a:pt x="0" y="8027759"/>
                </a:lnTo>
                <a:lnTo>
                  <a:pt x="3886" y="8078076"/>
                </a:lnTo>
                <a:lnTo>
                  <a:pt x="15163" y="8126514"/>
                </a:lnTo>
                <a:lnTo>
                  <a:pt x="33261" y="8172437"/>
                </a:lnTo>
                <a:lnTo>
                  <a:pt x="57581" y="8215185"/>
                </a:lnTo>
                <a:lnTo>
                  <a:pt x="87553" y="8254136"/>
                </a:lnTo>
                <a:lnTo>
                  <a:pt x="122605" y="8288604"/>
                </a:lnTo>
                <a:lnTo>
                  <a:pt x="162153" y="8317979"/>
                </a:lnTo>
                <a:lnTo>
                  <a:pt x="205613" y="8341588"/>
                </a:lnTo>
                <a:lnTo>
                  <a:pt x="252412" y="8358797"/>
                </a:lnTo>
                <a:lnTo>
                  <a:pt x="4140" y="8851201"/>
                </a:lnTo>
                <a:lnTo>
                  <a:pt x="111721" y="8925700"/>
                </a:lnTo>
                <a:lnTo>
                  <a:pt x="508952" y="8429142"/>
                </a:lnTo>
                <a:lnTo>
                  <a:pt x="542302" y="8385950"/>
                </a:lnTo>
                <a:lnTo>
                  <a:pt x="573138" y="8344154"/>
                </a:lnTo>
                <a:lnTo>
                  <a:pt x="601065" y="8303006"/>
                </a:lnTo>
                <a:lnTo>
                  <a:pt x="625729" y="8261756"/>
                </a:lnTo>
                <a:lnTo>
                  <a:pt x="646747" y="8219656"/>
                </a:lnTo>
                <a:lnTo>
                  <a:pt x="663752" y="8175955"/>
                </a:lnTo>
                <a:lnTo>
                  <a:pt x="676351" y="8129905"/>
                </a:lnTo>
                <a:lnTo>
                  <a:pt x="684199" y="8080756"/>
                </a:lnTo>
                <a:lnTo>
                  <a:pt x="686892" y="8027759"/>
                </a:lnTo>
                <a:close/>
              </a:path>
              <a:path w="1464944" h="8926195">
                <a:moveTo>
                  <a:pt x="686892" y="897928"/>
                </a:moveTo>
                <a:lnTo>
                  <a:pt x="683006" y="847623"/>
                </a:lnTo>
                <a:lnTo>
                  <a:pt x="671728" y="799172"/>
                </a:lnTo>
                <a:lnTo>
                  <a:pt x="653630" y="753262"/>
                </a:lnTo>
                <a:lnTo>
                  <a:pt x="629310" y="710501"/>
                </a:lnTo>
                <a:lnTo>
                  <a:pt x="599338" y="671563"/>
                </a:lnTo>
                <a:lnTo>
                  <a:pt x="564286" y="637082"/>
                </a:lnTo>
                <a:lnTo>
                  <a:pt x="524738" y="607720"/>
                </a:lnTo>
                <a:lnTo>
                  <a:pt x="481279" y="584111"/>
                </a:lnTo>
                <a:lnTo>
                  <a:pt x="434479" y="566889"/>
                </a:lnTo>
                <a:lnTo>
                  <a:pt x="682752" y="74498"/>
                </a:lnTo>
                <a:lnTo>
                  <a:pt x="575170" y="0"/>
                </a:lnTo>
                <a:lnTo>
                  <a:pt x="177927" y="496557"/>
                </a:lnTo>
                <a:lnTo>
                  <a:pt x="144576" y="539737"/>
                </a:lnTo>
                <a:lnTo>
                  <a:pt x="113753" y="581533"/>
                </a:lnTo>
                <a:lnTo>
                  <a:pt x="85826" y="622681"/>
                </a:lnTo>
                <a:lnTo>
                  <a:pt x="61163" y="663930"/>
                </a:lnTo>
                <a:lnTo>
                  <a:pt x="40144" y="706031"/>
                </a:lnTo>
                <a:lnTo>
                  <a:pt x="23139" y="749731"/>
                </a:lnTo>
                <a:lnTo>
                  <a:pt x="10528" y="795782"/>
                </a:lnTo>
                <a:lnTo>
                  <a:pt x="2692" y="844931"/>
                </a:lnTo>
                <a:lnTo>
                  <a:pt x="0" y="897928"/>
                </a:lnTo>
                <a:lnTo>
                  <a:pt x="3200" y="943800"/>
                </a:lnTo>
                <a:lnTo>
                  <a:pt x="12509" y="988021"/>
                </a:lnTo>
                <a:lnTo>
                  <a:pt x="27482" y="1030147"/>
                </a:lnTo>
                <a:lnTo>
                  <a:pt x="47663" y="1069733"/>
                </a:lnTo>
                <a:lnTo>
                  <a:pt x="72618" y="1106322"/>
                </a:lnTo>
                <a:lnTo>
                  <a:pt x="101892" y="1139482"/>
                </a:lnTo>
                <a:lnTo>
                  <a:pt x="135051" y="1168755"/>
                </a:lnTo>
                <a:lnTo>
                  <a:pt x="171640" y="1193711"/>
                </a:lnTo>
                <a:lnTo>
                  <a:pt x="211226" y="1213904"/>
                </a:lnTo>
                <a:lnTo>
                  <a:pt x="253352" y="1228864"/>
                </a:lnTo>
                <a:lnTo>
                  <a:pt x="297573" y="1238173"/>
                </a:lnTo>
                <a:lnTo>
                  <a:pt x="343446" y="1241374"/>
                </a:lnTo>
                <a:lnTo>
                  <a:pt x="389318" y="1238173"/>
                </a:lnTo>
                <a:lnTo>
                  <a:pt x="433539" y="1228864"/>
                </a:lnTo>
                <a:lnTo>
                  <a:pt x="475665" y="1213904"/>
                </a:lnTo>
                <a:lnTo>
                  <a:pt x="515239" y="1193711"/>
                </a:lnTo>
                <a:lnTo>
                  <a:pt x="551840" y="1168755"/>
                </a:lnTo>
                <a:lnTo>
                  <a:pt x="585000" y="1139482"/>
                </a:lnTo>
                <a:lnTo>
                  <a:pt x="614273" y="1106322"/>
                </a:lnTo>
                <a:lnTo>
                  <a:pt x="639229" y="1069733"/>
                </a:lnTo>
                <a:lnTo>
                  <a:pt x="659409" y="1030147"/>
                </a:lnTo>
                <a:lnTo>
                  <a:pt x="674382" y="988021"/>
                </a:lnTo>
                <a:lnTo>
                  <a:pt x="683691" y="943800"/>
                </a:lnTo>
                <a:lnTo>
                  <a:pt x="686892" y="897928"/>
                </a:lnTo>
                <a:close/>
              </a:path>
              <a:path w="1464944" h="8926195">
                <a:moveTo>
                  <a:pt x="1464818" y="8027759"/>
                </a:moveTo>
                <a:lnTo>
                  <a:pt x="1461617" y="7981886"/>
                </a:lnTo>
                <a:lnTo>
                  <a:pt x="1452308" y="7937665"/>
                </a:lnTo>
                <a:lnTo>
                  <a:pt x="1437335" y="7895539"/>
                </a:lnTo>
                <a:lnTo>
                  <a:pt x="1417154" y="7855966"/>
                </a:lnTo>
                <a:lnTo>
                  <a:pt x="1392199" y="7819377"/>
                </a:lnTo>
                <a:lnTo>
                  <a:pt x="1362913" y="7786217"/>
                </a:lnTo>
                <a:lnTo>
                  <a:pt x="1329753" y="7756931"/>
                </a:lnTo>
                <a:lnTo>
                  <a:pt x="1293164" y="7731976"/>
                </a:lnTo>
                <a:lnTo>
                  <a:pt x="1253591" y="7711795"/>
                </a:lnTo>
                <a:lnTo>
                  <a:pt x="1211465" y="7696822"/>
                </a:lnTo>
                <a:lnTo>
                  <a:pt x="1167244" y="7687526"/>
                </a:lnTo>
                <a:lnTo>
                  <a:pt x="1121371" y="7684313"/>
                </a:lnTo>
                <a:lnTo>
                  <a:pt x="1075499" y="7687526"/>
                </a:lnTo>
                <a:lnTo>
                  <a:pt x="1031278" y="7696822"/>
                </a:lnTo>
                <a:lnTo>
                  <a:pt x="989152" y="7711795"/>
                </a:lnTo>
                <a:lnTo>
                  <a:pt x="949566" y="7731976"/>
                </a:lnTo>
                <a:lnTo>
                  <a:pt x="912977" y="7756931"/>
                </a:lnTo>
                <a:lnTo>
                  <a:pt x="879817" y="7786217"/>
                </a:lnTo>
                <a:lnTo>
                  <a:pt x="850544" y="7819377"/>
                </a:lnTo>
                <a:lnTo>
                  <a:pt x="825588" y="7855966"/>
                </a:lnTo>
                <a:lnTo>
                  <a:pt x="805408" y="7895539"/>
                </a:lnTo>
                <a:lnTo>
                  <a:pt x="790435" y="7937665"/>
                </a:lnTo>
                <a:lnTo>
                  <a:pt x="781126" y="7981886"/>
                </a:lnTo>
                <a:lnTo>
                  <a:pt x="777925" y="8027759"/>
                </a:lnTo>
                <a:lnTo>
                  <a:pt x="781812" y="8078076"/>
                </a:lnTo>
                <a:lnTo>
                  <a:pt x="793089" y="8126514"/>
                </a:lnTo>
                <a:lnTo>
                  <a:pt x="811187" y="8172437"/>
                </a:lnTo>
                <a:lnTo>
                  <a:pt x="835507" y="8215185"/>
                </a:lnTo>
                <a:lnTo>
                  <a:pt x="865479" y="8254136"/>
                </a:lnTo>
                <a:lnTo>
                  <a:pt x="900531" y="8288604"/>
                </a:lnTo>
                <a:lnTo>
                  <a:pt x="940079" y="8317979"/>
                </a:lnTo>
                <a:lnTo>
                  <a:pt x="983538" y="8341588"/>
                </a:lnTo>
                <a:lnTo>
                  <a:pt x="1030338" y="8358797"/>
                </a:lnTo>
                <a:lnTo>
                  <a:pt x="782066" y="8851201"/>
                </a:lnTo>
                <a:lnTo>
                  <a:pt x="889647" y="8925700"/>
                </a:lnTo>
                <a:lnTo>
                  <a:pt x="1286878" y="8429142"/>
                </a:lnTo>
                <a:lnTo>
                  <a:pt x="1320228" y="8385950"/>
                </a:lnTo>
                <a:lnTo>
                  <a:pt x="1351064" y="8344154"/>
                </a:lnTo>
                <a:lnTo>
                  <a:pt x="1378991" y="8303006"/>
                </a:lnTo>
                <a:lnTo>
                  <a:pt x="1403654" y="8261756"/>
                </a:lnTo>
                <a:lnTo>
                  <a:pt x="1424673" y="8219656"/>
                </a:lnTo>
                <a:lnTo>
                  <a:pt x="1441678" y="8175955"/>
                </a:lnTo>
                <a:lnTo>
                  <a:pt x="1454277" y="8129905"/>
                </a:lnTo>
                <a:lnTo>
                  <a:pt x="1462112" y="8080756"/>
                </a:lnTo>
                <a:lnTo>
                  <a:pt x="1464818" y="8027759"/>
                </a:lnTo>
                <a:close/>
              </a:path>
              <a:path w="1464944" h="8926195">
                <a:moveTo>
                  <a:pt x="1464818" y="897928"/>
                </a:moveTo>
                <a:lnTo>
                  <a:pt x="1460931" y="847623"/>
                </a:lnTo>
                <a:lnTo>
                  <a:pt x="1449654" y="799172"/>
                </a:lnTo>
                <a:lnTo>
                  <a:pt x="1431556" y="753262"/>
                </a:lnTo>
                <a:lnTo>
                  <a:pt x="1407236" y="710501"/>
                </a:lnTo>
                <a:lnTo>
                  <a:pt x="1377264" y="671563"/>
                </a:lnTo>
                <a:lnTo>
                  <a:pt x="1342212" y="637082"/>
                </a:lnTo>
                <a:lnTo>
                  <a:pt x="1302664" y="607720"/>
                </a:lnTo>
                <a:lnTo>
                  <a:pt x="1259205" y="584111"/>
                </a:lnTo>
                <a:lnTo>
                  <a:pt x="1212405" y="566889"/>
                </a:lnTo>
                <a:lnTo>
                  <a:pt x="1460677" y="74498"/>
                </a:lnTo>
                <a:lnTo>
                  <a:pt x="1353083" y="0"/>
                </a:lnTo>
                <a:lnTo>
                  <a:pt x="955852" y="496557"/>
                </a:lnTo>
                <a:lnTo>
                  <a:pt x="922502" y="539737"/>
                </a:lnTo>
                <a:lnTo>
                  <a:pt x="891679" y="581533"/>
                </a:lnTo>
                <a:lnTo>
                  <a:pt x="863752" y="622681"/>
                </a:lnTo>
                <a:lnTo>
                  <a:pt x="839089" y="663930"/>
                </a:lnTo>
                <a:lnTo>
                  <a:pt x="818070" y="706031"/>
                </a:lnTo>
                <a:lnTo>
                  <a:pt x="801065" y="749731"/>
                </a:lnTo>
                <a:lnTo>
                  <a:pt x="788454" y="795782"/>
                </a:lnTo>
                <a:lnTo>
                  <a:pt x="780618" y="844931"/>
                </a:lnTo>
                <a:lnTo>
                  <a:pt x="777925" y="897928"/>
                </a:lnTo>
                <a:lnTo>
                  <a:pt x="781126" y="943800"/>
                </a:lnTo>
                <a:lnTo>
                  <a:pt x="790435" y="988021"/>
                </a:lnTo>
                <a:lnTo>
                  <a:pt x="805408" y="1030147"/>
                </a:lnTo>
                <a:lnTo>
                  <a:pt x="825588" y="1069733"/>
                </a:lnTo>
                <a:lnTo>
                  <a:pt x="850544" y="1106322"/>
                </a:lnTo>
                <a:lnTo>
                  <a:pt x="879817" y="1139482"/>
                </a:lnTo>
                <a:lnTo>
                  <a:pt x="912977" y="1168755"/>
                </a:lnTo>
                <a:lnTo>
                  <a:pt x="949566" y="1193711"/>
                </a:lnTo>
                <a:lnTo>
                  <a:pt x="989152" y="1213904"/>
                </a:lnTo>
                <a:lnTo>
                  <a:pt x="1031278" y="1228864"/>
                </a:lnTo>
                <a:lnTo>
                  <a:pt x="1075499" y="1238173"/>
                </a:lnTo>
                <a:lnTo>
                  <a:pt x="1121371" y="1241374"/>
                </a:lnTo>
                <a:lnTo>
                  <a:pt x="1167244" y="1238173"/>
                </a:lnTo>
                <a:lnTo>
                  <a:pt x="1211465" y="1228864"/>
                </a:lnTo>
                <a:lnTo>
                  <a:pt x="1253591" y="1213904"/>
                </a:lnTo>
                <a:lnTo>
                  <a:pt x="1293164" y="1193711"/>
                </a:lnTo>
                <a:lnTo>
                  <a:pt x="1329753" y="1168755"/>
                </a:lnTo>
                <a:lnTo>
                  <a:pt x="1362913" y="1139482"/>
                </a:lnTo>
                <a:lnTo>
                  <a:pt x="1392199" y="1106322"/>
                </a:lnTo>
                <a:lnTo>
                  <a:pt x="1417154" y="1069733"/>
                </a:lnTo>
                <a:lnTo>
                  <a:pt x="1437335" y="1030147"/>
                </a:lnTo>
                <a:lnTo>
                  <a:pt x="1452308" y="988021"/>
                </a:lnTo>
                <a:lnTo>
                  <a:pt x="1461617" y="943800"/>
                </a:lnTo>
                <a:lnTo>
                  <a:pt x="1464818" y="897928"/>
                </a:lnTo>
                <a:close/>
              </a:path>
            </a:pathLst>
          </a:custGeom>
          <a:solidFill>
            <a:schemeClr val="accent6"/>
          </a:solidFill>
        </p:spPr>
        <p:txBody>
          <a:bodyPr wrap="square" lIns="0" tIns="0" rIns="0" bIns="0" rtlCol="0"/>
          <a:lstStyle/>
          <a:p>
            <a:endParaRPr/>
          </a:p>
        </p:txBody>
      </p:sp>
      <p:sp>
        <p:nvSpPr>
          <p:cNvPr id="2" name="Picture Placeholder 12">
            <a:extLst>
              <a:ext uri="{FF2B5EF4-FFF2-40B4-BE49-F238E27FC236}">
                <a16:creationId xmlns:a16="http://schemas.microsoft.com/office/drawing/2014/main" id="{1A1541AB-0C71-3892-C58D-632B5615217B}"/>
              </a:ext>
            </a:extLst>
          </p:cNvPr>
          <p:cNvSpPr>
            <a:spLocks noGrp="1"/>
          </p:cNvSpPr>
          <p:nvPr>
            <p:ph type="pic" sz="quarter" idx="16" hasCustomPrompt="1"/>
          </p:nvPr>
        </p:nvSpPr>
        <p:spPr>
          <a:xfrm>
            <a:off x="947344" y="1031789"/>
            <a:ext cx="4201313" cy="4794422"/>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7A2C359F-51CE-8579-E659-056A6622E21F}"/>
              </a:ext>
            </a:extLst>
          </p:cNvPr>
          <p:cNvPicPr>
            <a:picLocks noChangeAspect="1"/>
          </p:cNvPicPr>
          <p:nvPr userDrawn="1"/>
        </p:nvPicPr>
        <p:blipFill>
          <a:blip r:embed="rId2"/>
          <a:stretch>
            <a:fillRect/>
          </a:stretch>
        </p:blipFill>
        <p:spPr>
          <a:xfrm>
            <a:off x="339318" y="6392402"/>
            <a:ext cx="935987" cy="127486"/>
          </a:xfrm>
          <a:prstGeom prst="rect">
            <a:avLst/>
          </a:prstGeom>
        </p:spPr>
      </p:pic>
    </p:spTree>
    <p:extLst>
      <p:ext uri="{BB962C8B-B14F-4D97-AF65-F5344CB8AC3E}">
        <p14:creationId xmlns:p14="http://schemas.microsoft.com/office/powerpoint/2010/main" val="753635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rimark Table">
    <p:bg>
      <p:bgRef idx="1001">
        <a:schemeClr val="bg1"/>
      </p:bgRef>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
        <p:nvSpPr>
          <p:cNvPr id="4" name="Table Placeholder 24">
            <a:extLst>
              <a:ext uri="{FF2B5EF4-FFF2-40B4-BE49-F238E27FC236}">
                <a16:creationId xmlns:a16="http://schemas.microsoft.com/office/drawing/2014/main" id="{42E01788-F2EF-A6F8-307D-BF19A323DF9B}"/>
              </a:ext>
            </a:extLst>
          </p:cNvPr>
          <p:cNvSpPr>
            <a:spLocks noGrp="1"/>
          </p:cNvSpPr>
          <p:nvPr>
            <p:ph type="tbl" sz="quarter" idx="20" hasCustomPrompt="1"/>
          </p:nvPr>
        </p:nvSpPr>
        <p:spPr>
          <a:xfrm>
            <a:off x="334962" y="1810799"/>
            <a:ext cx="11516666" cy="4381846"/>
          </a:xfrm>
          <a:noFill/>
        </p:spPr>
        <p:txBody>
          <a:bodyPr anchor="ctr" anchorCtr="0">
            <a:noAutofit/>
          </a:bodyPr>
          <a:lstStyle>
            <a:lvl1pPr marL="0" indent="0" algn="ctr">
              <a:buNone/>
              <a:defRPr/>
            </a:lvl1pPr>
          </a:lstStyle>
          <a:p>
            <a:r>
              <a:rPr lang="en-US"/>
              <a:t> </a:t>
            </a:r>
          </a:p>
        </p:txBody>
      </p:sp>
      <p:pic>
        <p:nvPicPr>
          <p:cNvPr id="3" name="Picture 2" descr="A blue letter on a black background&#10;&#10;Description automatically generated">
            <a:extLst>
              <a:ext uri="{FF2B5EF4-FFF2-40B4-BE49-F238E27FC236}">
                <a16:creationId xmlns:a16="http://schemas.microsoft.com/office/drawing/2014/main" id="{314AF3D8-F42E-BA2F-82B3-7C88A2D96251}"/>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9460240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imark Chart">
    <p:bg>
      <p:bgRef idx="1001">
        <a:schemeClr val="bg1"/>
      </p:bgRef>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8AC57D0-3D19-6EE2-3DD5-41F155749E82}"/>
              </a:ext>
            </a:extLst>
          </p:cNvPr>
          <p:cNvSpPr>
            <a:spLocks noGrp="1"/>
          </p:cNvSpPr>
          <p:nvPr>
            <p:ph type="chart" sz="quarter" idx="21" hasCustomPrompt="1"/>
          </p:nvPr>
        </p:nvSpPr>
        <p:spPr>
          <a:xfrm>
            <a:off x="334961" y="1810799"/>
            <a:ext cx="11516665" cy="4381846"/>
          </a:xfrm>
          <a:solidFill>
            <a:schemeClr val="bg1"/>
          </a:solidFill>
        </p:spPr>
        <p:txBody>
          <a:bodyPr anchor="ctr" anchorCtr="0">
            <a:noAutofit/>
          </a:bodyPr>
          <a:lstStyle>
            <a:lvl1pPr marL="0" indent="0" algn="ctr">
              <a:buNone/>
              <a:defRPr sz="1400">
                <a:solidFill>
                  <a:schemeClr val="bg1"/>
                </a:solidFill>
              </a:defRPr>
            </a:lvl1pPr>
          </a:lstStyle>
          <a:p>
            <a:r>
              <a:rPr lang="en-US"/>
              <a:t> </a:t>
            </a:r>
          </a:p>
        </p:txBody>
      </p:sp>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lvl1pPr>
              <a:defRPr>
                <a:solidFill>
                  <a:schemeClr val="tx1"/>
                </a:solidFill>
              </a:defRPr>
            </a:lvl1pPr>
          </a:lstStyle>
          <a:p>
            <a:fld id="{6FC8CFF8-EB45-DB4D-8439-33BF7BE2AB9F}" type="datetime4">
              <a:rPr lang="en-GB" smtClean="0"/>
              <a:pPr/>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pic>
        <p:nvPicPr>
          <p:cNvPr id="3" name="Picture 2" descr="A blue letter on a black background&#10;&#10;Description automatically generated">
            <a:extLst>
              <a:ext uri="{FF2B5EF4-FFF2-40B4-BE49-F238E27FC236}">
                <a16:creationId xmlns:a16="http://schemas.microsoft.com/office/drawing/2014/main" id="{23567067-8CCE-5221-CB79-1233F902C2FE}"/>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5660665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imark Table">
    <p:bg>
      <p:bgRef idx="1001">
        <a:schemeClr val="bg1"/>
      </p:bgRef>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
        <p:nvSpPr>
          <p:cNvPr id="17" name="Subtitle 2">
            <a:extLst>
              <a:ext uri="{FF2B5EF4-FFF2-40B4-BE49-F238E27FC236}">
                <a16:creationId xmlns:a16="http://schemas.microsoft.com/office/drawing/2014/main" id="{414C2F59-A455-A990-FC38-1F0A05D1A5B0}"/>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1" name="Title 1">
            <a:extLst>
              <a:ext uri="{FF2B5EF4-FFF2-40B4-BE49-F238E27FC236}">
                <a16:creationId xmlns:a16="http://schemas.microsoft.com/office/drawing/2014/main" id="{B771BB5B-950C-2C27-4E81-3F6135BD1C6C}"/>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pic>
        <p:nvPicPr>
          <p:cNvPr id="3" name="Picture 2" descr="A blue letter on a black background&#10;&#10;Description automatically generated">
            <a:extLst>
              <a:ext uri="{FF2B5EF4-FFF2-40B4-BE49-F238E27FC236}">
                <a16:creationId xmlns:a16="http://schemas.microsoft.com/office/drawing/2014/main" id="{61304222-6ED8-39D4-7ECB-8C7D815C08C5}"/>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32400146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imark Blank">
    <p:bg>
      <p:bgRef idx="1001">
        <a:schemeClr val="bg1"/>
      </p:bgRef>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pic>
        <p:nvPicPr>
          <p:cNvPr id="2" name="Picture 1" descr="A blue letter on a black background&#10;&#10;Description automatically generated">
            <a:extLst>
              <a:ext uri="{FF2B5EF4-FFF2-40B4-BE49-F238E27FC236}">
                <a16:creationId xmlns:a16="http://schemas.microsoft.com/office/drawing/2014/main" id="{477266AC-C36C-AF0E-D4AB-4B2E19286817}"/>
              </a:ext>
            </a:extLst>
          </p:cNvPr>
          <p:cNvPicPr>
            <a:picLocks noChangeAspect="1"/>
          </p:cNvPicPr>
          <p:nvPr userDrawn="1"/>
        </p:nvPicPr>
        <p:blipFill>
          <a:blip r:embed="rId2"/>
          <a:stretch>
            <a:fillRect/>
          </a:stretch>
        </p:blipFill>
        <p:spPr>
          <a:xfrm>
            <a:off x="340940" y="6392402"/>
            <a:ext cx="935987" cy="127486"/>
          </a:xfrm>
          <a:prstGeom prst="rect">
            <a:avLst/>
          </a:prstGeom>
        </p:spPr>
      </p:pic>
    </p:spTree>
    <p:extLst>
      <p:ext uri="{BB962C8B-B14F-4D97-AF65-F5344CB8AC3E}">
        <p14:creationId xmlns:p14="http://schemas.microsoft.com/office/powerpoint/2010/main" val="13823943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rimark Blank">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0B2C0A-7660-11E5-053F-CA70707A42AC}"/>
              </a:ext>
            </a:extLst>
          </p:cNvPr>
          <p:cNvSpPr>
            <a:spLocks noGrp="1"/>
          </p:cNvSpPr>
          <p:nvPr>
            <p:ph type="dt" sz="half" idx="10"/>
          </p:nvPr>
        </p:nvSpPr>
        <p:spPr>
          <a:xfrm>
            <a:off x="9512682" y="6365002"/>
            <a:ext cx="1800000" cy="183600"/>
          </a:xfrm>
        </p:spPr>
        <p:txBody>
          <a:bodyPr>
            <a:spAutoFit/>
          </a:bodyPr>
          <a:lstStyle/>
          <a:p>
            <a:fld id="{6FC8CFF8-EB45-DB4D-8439-33BF7BE2AB9F}" type="datetime4">
              <a:rPr lang="en-GB" smtClean="0"/>
              <a:t>16 April 2026</a:t>
            </a:fld>
            <a:endParaRPr lang="en-US"/>
          </a:p>
        </p:txBody>
      </p:sp>
      <p:sp>
        <p:nvSpPr>
          <p:cNvPr id="9" name="Slide Number Placeholder 5">
            <a:extLst>
              <a:ext uri="{FF2B5EF4-FFF2-40B4-BE49-F238E27FC236}">
                <a16:creationId xmlns:a16="http://schemas.microsoft.com/office/drawing/2014/main" id="{8F7D8297-4087-7BC1-D87C-013A7E426E7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A27F69C4-A3F5-549B-7613-A9CF7CC79F37}"/>
              </a:ext>
            </a:extLst>
          </p:cNvPr>
          <p:cNvPicPr>
            <a:picLocks noChangeAspect="1"/>
          </p:cNvPicPr>
          <p:nvPr userDrawn="1"/>
        </p:nvPicPr>
        <p:blipFill>
          <a:blip r:embed="rId2"/>
          <a:stretch>
            <a:fillRect/>
          </a:stretch>
        </p:blipFill>
        <p:spPr>
          <a:xfrm>
            <a:off x="340940" y="6392402"/>
            <a:ext cx="935987" cy="127486"/>
          </a:xfrm>
          <a:prstGeom prst="rect">
            <a:avLst/>
          </a:prstGeom>
        </p:spPr>
      </p:pic>
      <p:sp>
        <p:nvSpPr>
          <p:cNvPr id="2" name="Subtitle 2">
            <a:extLst>
              <a:ext uri="{FF2B5EF4-FFF2-40B4-BE49-F238E27FC236}">
                <a16:creationId xmlns:a16="http://schemas.microsoft.com/office/drawing/2014/main" id="{C66301E3-C25D-9F14-25F9-B8AEAF7B90F2}"/>
              </a:ext>
            </a:extLst>
          </p:cNvPr>
          <p:cNvSpPr>
            <a:spLocks noGrp="1"/>
          </p:cNvSpPr>
          <p:nvPr>
            <p:ph type="subTitle" idx="1" hasCustomPrompt="1"/>
          </p:nvPr>
        </p:nvSpPr>
        <p:spPr>
          <a:xfrm>
            <a:off x="334965" y="1080000"/>
            <a:ext cx="11517727" cy="221599"/>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3" name="Title 1">
            <a:extLst>
              <a:ext uri="{FF2B5EF4-FFF2-40B4-BE49-F238E27FC236}">
                <a16:creationId xmlns:a16="http://schemas.microsoft.com/office/drawing/2014/main" id="{A21406E9-0397-049D-C6E6-10ECCD4784ED}"/>
              </a:ext>
            </a:extLst>
          </p:cNvPr>
          <p:cNvSpPr>
            <a:spLocks noGrp="1"/>
          </p:cNvSpPr>
          <p:nvPr>
            <p:ph type="ctrTitle" hasCustomPrompt="1"/>
          </p:nvPr>
        </p:nvSpPr>
        <p:spPr>
          <a:xfrm>
            <a:off x="334964" y="558000"/>
            <a:ext cx="11516666" cy="350352"/>
          </a:xfrm>
        </p:spPr>
        <p:txBody>
          <a:bodyPr anchor="t" anchorCtr="0"/>
          <a:lstStyle>
            <a:lvl1pPr algn="l">
              <a:defRPr sz="2800"/>
            </a:lvl1pPr>
          </a:lstStyle>
          <a:p>
            <a:r>
              <a:rPr lang="en-GB"/>
              <a:t>Title on one line</a:t>
            </a:r>
            <a:endParaRPr lang="en-US"/>
          </a:p>
        </p:txBody>
      </p:sp>
    </p:spTree>
    <p:extLst>
      <p:ext uri="{BB962C8B-B14F-4D97-AF65-F5344CB8AC3E}">
        <p14:creationId xmlns:p14="http://schemas.microsoft.com/office/powerpoint/2010/main" val="21782135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06">
          <p15:clr>
            <a:srgbClr val="FBAE40"/>
          </p15:clr>
        </p15:guide>
        <p15:guide id="2" pos="3840">
          <p15:clr>
            <a:srgbClr val="FBAE40"/>
          </p15:clr>
        </p15:guide>
        <p15:guide id="3" pos="7446">
          <p15:clr>
            <a:srgbClr val="FBAE40"/>
          </p15:clr>
        </p15:guide>
        <p15:guide id="4" pos="211">
          <p15:clr>
            <a:srgbClr val="FBAE40"/>
          </p15:clr>
        </p15:guide>
        <p15:guide id="5" orient="horz" pos="232">
          <p15:clr>
            <a:srgbClr val="FBAE40"/>
          </p15:clr>
        </p15:guide>
        <p15:guide id="6" orient="horz" pos="346">
          <p15:clr>
            <a:srgbClr val="FBAE40"/>
          </p15:clr>
        </p15:guide>
        <p15:guide id="7" pos="3885">
          <p15:clr>
            <a:srgbClr val="FBAE40"/>
          </p15:clr>
        </p15:guide>
        <p15:guide id="8"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imark Thank You">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F6DCE2-DF4B-5431-9CF3-589B4078FD3F}"/>
              </a:ext>
            </a:extLst>
          </p:cNvPr>
          <p:cNvSpPr>
            <a:spLocks noGrp="1"/>
          </p:cNvSpPr>
          <p:nvPr>
            <p:ph type="ctrTitle" hasCustomPrompt="1"/>
          </p:nvPr>
        </p:nvSpPr>
        <p:spPr>
          <a:xfrm>
            <a:off x="339317" y="2978525"/>
            <a:ext cx="11513363" cy="900952"/>
          </a:xfrm>
        </p:spPr>
        <p:txBody>
          <a:bodyPr tIns="0" rIns="0" bIns="0" anchor="ctr" anchorCtr="0"/>
          <a:lstStyle>
            <a:lvl1pPr algn="ctr">
              <a:lnSpc>
                <a:spcPct val="80000"/>
              </a:lnSpc>
              <a:defRPr sz="7200" b="1" i="0">
                <a:solidFill>
                  <a:schemeClr val="bg1"/>
                </a:solidFill>
                <a:latin typeface="Primark Basis" panose="020B0503030604040103" pitchFamily="34" charset="0"/>
              </a:defRPr>
            </a:lvl1pPr>
          </a:lstStyle>
          <a:p>
            <a:r>
              <a:rPr lang="en-GB"/>
              <a:t>Thank You</a:t>
            </a:r>
            <a:endParaRPr lang="en-US"/>
          </a:p>
        </p:txBody>
      </p:sp>
      <p:sp>
        <p:nvSpPr>
          <p:cNvPr id="3" name="Date Placeholder 3">
            <a:extLst>
              <a:ext uri="{FF2B5EF4-FFF2-40B4-BE49-F238E27FC236}">
                <a16:creationId xmlns:a16="http://schemas.microsoft.com/office/drawing/2014/main" id="{2D2153ED-BD60-6C72-4CD8-2C720715901C}"/>
              </a:ext>
            </a:extLst>
          </p:cNvPr>
          <p:cNvSpPr>
            <a:spLocks noGrp="1"/>
          </p:cNvSpPr>
          <p:nvPr>
            <p:ph type="dt" sz="half" idx="10"/>
          </p:nvPr>
        </p:nvSpPr>
        <p:spPr>
          <a:xfrm>
            <a:off x="9512682" y="6365002"/>
            <a:ext cx="1800000" cy="183600"/>
          </a:xfrm>
        </p:spPr>
        <p:txBody>
          <a:bodyPr>
            <a:spAutoFit/>
          </a:bodyPr>
          <a:lstStyle>
            <a:lvl1pPr>
              <a:defRPr>
                <a:solidFill>
                  <a:schemeClr val="bg1"/>
                </a:solidFill>
              </a:defRPr>
            </a:lvl1pPr>
          </a:lstStyle>
          <a:p>
            <a:fld id="{0785E62A-A7E2-8041-B239-D44B194E64CA}" type="datetime4">
              <a:rPr lang="en-GB" smtClean="0"/>
              <a:t>16 April 2026</a:t>
            </a:fld>
            <a:endParaRPr lang="en-US"/>
          </a:p>
        </p:txBody>
      </p:sp>
      <p:sp>
        <p:nvSpPr>
          <p:cNvPr id="6" name="Slide Number Placeholder 5">
            <a:extLst>
              <a:ext uri="{FF2B5EF4-FFF2-40B4-BE49-F238E27FC236}">
                <a16:creationId xmlns:a16="http://schemas.microsoft.com/office/drawing/2014/main" id="{2AA67890-3372-0340-DE53-564665507409}"/>
              </a:ext>
            </a:extLst>
          </p:cNvPr>
          <p:cNvSpPr>
            <a:spLocks noGrp="1"/>
          </p:cNvSpPr>
          <p:nvPr>
            <p:ph type="sldNum" sz="quarter" idx="4"/>
          </p:nvPr>
        </p:nvSpPr>
        <p:spPr>
          <a:xfrm>
            <a:off x="11312682" y="6365002"/>
            <a:ext cx="540000" cy="183600"/>
          </a:xfrm>
          <a:prstGeom prst="rect">
            <a:avLst/>
          </a:prstGeom>
        </p:spPr>
        <p:txBody>
          <a:bodyPr vert="horz" lIns="0" tIns="0" rIns="0" bIns="0" rtlCol="0" anchor="ctr">
            <a:spAutoFit/>
          </a:bodyPr>
          <a:lstStyle>
            <a:lvl1pPr algn="r">
              <a:defRPr sz="1200">
                <a:solidFill>
                  <a:schemeClr val="bg1"/>
                </a:solidFill>
                <a:latin typeface="+mn-lt"/>
              </a:defRPr>
            </a:lvl1pPr>
          </a:lstStyle>
          <a:p>
            <a:fld id="{9A27563E-00C1-8141-867A-EB6614EEAF96}" type="slidenum">
              <a:rPr lang="en-US" smtClean="0"/>
              <a:pPr/>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E37EC71A-B090-1299-DDCE-5C2720BBBC9B}"/>
              </a:ext>
            </a:extLst>
          </p:cNvPr>
          <p:cNvPicPr>
            <a:picLocks noChangeAspect="1"/>
          </p:cNvPicPr>
          <p:nvPr userDrawn="1"/>
        </p:nvPicPr>
        <p:blipFill>
          <a:blip r:embed="rId2"/>
          <a:stretch>
            <a:fillRect/>
          </a:stretch>
        </p:blipFill>
        <p:spPr>
          <a:xfrm>
            <a:off x="339318" y="6392604"/>
            <a:ext cx="935982" cy="127485"/>
          </a:xfrm>
          <a:prstGeom prst="rect">
            <a:avLst/>
          </a:prstGeom>
        </p:spPr>
      </p:pic>
    </p:spTree>
    <p:extLst>
      <p:ext uri="{BB962C8B-B14F-4D97-AF65-F5344CB8AC3E}">
        <p14:creationId xmlns:p14="http://schemas.microsoft.com/office/powerpoint/2010/main" val="5596434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rimark Title + Portal Image">
    <p:bg>
      <p:bgPr>
        <a:solidFill>
          <a:schemeClr val="accent6"/>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E32B76C-1181-E9B8-BEDB-567F8C2B2191}"/>
              </a:ext>
            </a:extLst>
          </p:cNvPr>
          <p:cNvSpPr>
            <a:spLocks noGrp="1"/>
          </p:cNvSpPr>
          <p:nvPr>
            <p:ph type="pic" sz="quarter" idx="16" hasCustomPrompt="1"/>
          </p:nvPr>
        </p:nvSpPr>
        <p:spPr>
          <a:xfrm>
            <a:off x="6918689" y="613732"/>
            <a:ext cx="4933992" cy="5630536"/>
          </a:xfrm>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chemeClr val="tx1"/>
          </a:solidFill>
        </p:spPr>
        <p:txBody>
          <a:bodyPr wrap="square" anchor="ctr">
            <a:noAutofit/>
          </a:bodyPr>
          <a:lstStyle>
            <a:lvl1pPr marL="0" indent="0" algn="ctr">
              <a:buNone/>
              <a:defRPr sz="1400">
                <a:solidFill>
                  <a:schemeClr val="bg1"/>
                </a:solidFill>
              </a:defRPr>
            </a:lvl1pPr>
          </a:lstStyle>
          <a:p>
            <a:r>
              <a:rPr lang="en-GB"/>
              <a:t> </a:t>
            </a:r>
          </a:p>
        </p:txBody>
      </p:sp>
      <p:sp>
        <p:nvSpPr>
          <p:cNvPr id="2" name="Title 1">
            <a:extLst>
              <a:ext uri="{FF2B5EF4-FFF2-40B4-BE49-F238E27FC236}">
                <a16:creationId xmlns:a16="http://schemas.microsoft.com/office/drawing/2014/main" id="{B01672CF-1E28-C87F-63AE-FDE5DCCE59FB}"/>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tx1"/>
                </a:solidFill>
              </a:defRPr>
            </a:lvl1pPr>
          </a:lstStyle>
          <a:p>
            <a:r>
              <a:rPr lang="en-GB"/>
              <a:t>Title here over one, two or three lines</a:t>
            </a:r>
            <a:br>
              <a:rPr lang="en-GB"/>
            </a:br>
            <a:r>
              <a:rPr lang="en-GB"/>
              <a:t>if needed</a:t>
            </a:r>
            <a:endParaRPr lang="en-US"/>
          </a:p>
        </p:txBody>
      </p:sp>
      <p:sp>
        <p:nvSpPr>
          <p:cNvPr id="3" name="Subtitle 2">
            <a:extLst>
              <a:ext uri="{FF2B5EF4-FFF2-40B4-BE49-F238E27FC236}">
                <a16:creationId xmlns:a16="http://schemas.microsoft.com/office/drawing/2014/main" id="{26133023-F094-FA53-7FE5-6CA2D3363885}"/>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7" name="Date Placeholder 3">
            <a:extLst>
              <a:ext uri="{FF2B5EF4-FFF2-40B4-BE49-F238E27FC236}">
                <a16:creationId xmlns:a16="http://schemas.microsoft.com/office/drawing/2014/main" id="{6B5AC5C6-DA28-8674-E34C-0F86512E597F}"/>
              </a:ext>
            </a:extLst>
          </p:cNvPr>
          <p:cNvSpPr>
            <a:spLocks noGrp="1"/>
          </p:cNvSpPr>
          <p:nvPr>
            <p:ph type="dt" sz="half" idx="10"/>
          </p:nvPr>
        </p:nvSpPr>
        <p:spPr>
          <a:xfrm>
            <a:off x="339318" y="4718223"/>
            <a:ext cx="2520000" cy="276999"/>
          </a:xfrm>
        </p:spPr>
        <p:txBody>
          <a:bodyPr/>
          <a:lstStyle>
            <a:lvl1pPr algn="l">
              <a:defRPr sz="1800">
                <a:solidFill>
                  <a:schemeClr val="tx1"/>
                </a:solidFill>
              </a:defRPr>
            </a:lvl1pPr>
          </a:lstStyle>
          <a:p>
            <a:fld id="{5AE6DAB7-14F2-1944-980B-CC1BFCBBCF83}" type="datetime4">
              <a:rPr lang="en-GB" smtClean="0"/>
              <a:pPr/>
              <a:t>16 April 2026</a:t>
            </a:fld>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3AE0702B-09F7-92A1-AE9A-883DCDE9F342}"/>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2454971345"/>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34889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39318" y="558895"/>
            <a:ext cx="11514282" cy="245901"/>
          </a:xfrm>
        </p:spPr>
        <p:txBody>
          <a:bodyPr lIns="0" tIns="0" rIns="0" bIns="0"/>
          <a:lstStyle>
            <a:lvl1pPr>
              <a:defRPr sz="1880" b="1" i="0">
                <a:solidFill>
                  <a:schemeClr val="bg1"/>
                </a:solidFill>
                <a:latin typeface="Primark Basis"/>
                <a:cs typeface="Primark Basis"/>
              </a:defRPr>
            </a:lvl1pPr>
          </a:lstStyle>
          <a:p>
            <a:endParaRPr/>
          </a:p>
        </p:txBody>
      </p:sp>
      <p:sp>
        <p:nvSpPr>
          <p:cNvPr id="3" name="Holder 3"/>
          <p:cNvSpPr>
            <a:spLocks noGrp="1"/>
          </p:cNvSpPr>
          <p:nvPr>
            <p:ph type="body" idx="1"/>
          </p:nvPr>
        </p:nvSpPr>
        <p:spPr>
          <a:xfrm>
            <a:off x="339318" y="1825625"/>
            <a:ext cx="11514282" cy="267574"/>
          </a:xfrm>
        </p:spPr>
        <p:txBody>
          <a:bodyPr lIns="0" tIns="0" rIns="0" bIns="0"/>
          <a:lstStyle>
            <a:lvl1pPr>
              <a:defRPr sz="1880" b="0" i="0">
                <a:solidFill>
                  <a:srgbClr val="00AFDB"/>
                </a:solidFill>
                <a:latin typeface="Primark Basis"/>
                <a:cs typeface="Primark Basi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26131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349"/>
            <a:ext cx="12185839" cy="6851454"/>
          </a:xfrm>
          <a:custGeom>
            <a:avLst/>
            <a:gdLst/>
            <a:ahLst/>
            <a:cxnLst/>
            <a:rect l="l" t="t" r="r" b="b"/>
            <a:pathLst>
              <a:path w="20093940" h="11298555">
                <a:moveTo>
                  <a:pt x="20093629" y="0"/>
                </a:moveTo>
                <a:lnTo>
                  <a:pt x="0" y="0"/>
                </a:lnTo>
                <a:lnTo>
                  <a:pt x="0" y="11298085"/>
                </a:lnTo>
                <a:lnTo>
                  <a:pt x="20093629" y="11298085"/>
                </a:lnTo>
                <a:lnTo>
                  <a:pt x="20093629" y="0"/>
                </a:lnTo>
                <a:close/>
              </a:path>
            </a:pathLst>
          </a:custGeom>
          <a:solidFill>
            <a:srgbClr val="00B7E1"/>
          </a:solidFill>
        </p:spPr>
        <p:txBody>
          <a:bodyPr wrap="square" lIns="0" tIns="0" rIns="0" bIns="0" rtlCol="0"/>
          <a:lstStyle/>
          <a:p>
            <a:endParaRPr sz="1092"/>
          </a:p>
        </p:txBody>
      </p:sp>
      <p:sp>
        <p:nvSpPr>
          <p:cNvPr id="2" name="Holder 2"/>
          <p:cNvSpPr>
            <a:spLocks noGrp="1"/>
          </p:cNvSpPr>
          <p:nvPr>
            <p:ph type="title"/>
          </p:nvPr>
        </p:nvSpPr>
        <p:spPr>
          <a:xfrm>
            <a:off x="339318" y="558895"/>
            <a:ext cx="11514282" cy="245901"/>
          </a:xfrm>
        </p:spPr>
        <p:txBody>
          <a:bodyPr lIns="0" tIns="0" rIns="0" bIns="0"/>
          <a:lstStyle>
            <a:lvl1pPr>
              <a:defRPr sz="1880" b="1" i="0">
                <a:solidFill>
                  <a:schemeClr val="bg1"/>
                </a:solidFill>
                <a:latin typeface="Primark Basis"/>
                <a:cs typeface="Primark Basi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5530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imark Title No Im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10CC-8F01-3261-295A-7B082643ADC9}"/>
              </a:ext>
            </a:extLst>
          </p:cNvPr>
          <p:cNvSpPr>
            <a:spLocks noGrp="1"/>
          </p:cNvSpPr>
          <p:nvPr>
            <p:ph type="ctrTitle" hasCustomPrompt="1"/>
          </p:nvPr>
        </p:nvSpPr>
        <p:spPr>
          <a:xfrm>
            <a:off x="339318" y="1837498"/>
            <a:ext cx="6240972" cy="1856727"/>
          </a:xfrm>
        </p:spPr>
        <p:txBody>
          <a:bodyPr tIns="0" rIns="0" bIns="0" anchor="b"/>
          <a:lstStyle>
            <a:lvl1pPr algn="l">
              <a:lnSpc>
                <a:spcPct val="80000"/>
              </a:lnSpc>
              <a:defRPr sz="5000">
                <a:solidFill>
                  <a:schemeClr val="bg1"/>
                </a:solidFill>
              </a:defRPr>
            </a:lvl1pPr>
          </a:lstStyle>
          <a:p>
            <a:r>
              <a:rPr lang="en-GB"/>
              <a:t>Title here over one, two or three lines</a:t>
            </a:r>
            <a:br>
              <a:rPr lang="en-GB"/>
            </a:br>
            <a:r>
              <a:rPr lang="en-GB"/>
              <a:t>if needed</a:t>
            </a:r>
            <a:endParaRPr lang="en-US"/>
          </a:p>
        </p:txBody>
      </p:sp>
      <p:sp>
        <p:nvSpPr>
          <p:cNvPr id="3" name="Subtitle 2">
            <a:extLst>
              <a:ext uri="{FF2B5EF4-FFF2-40B4-BE49-F238E27FC236}">
                <a16:creationId xmlns:a16="http://schemas.microsoft.com/office/drawing/2014/main" id="{AAE681D1-B77C-FCC1-A676-2CD0E705A000}"/>
              </a:ext>
            </a:extLst>
          </p:cNvPr>
          <p:cNvSpPr>
            <a:spLocks noGrp="1"/>
          </p:cNvSpPr>
          <p:nvPr>
            <p:ph type="subTitle" idx="1" hasCustomPrompt="1"/>
          </p:nvPr>
        </p:nvSpPr>
        <p:spPr>
          <a:xfrm>
            <a:off x="339318" y="3893332"/>
            <a:ext cx="6240972" cy="744691"/>
          </a:xfrm>
        </p:spPr>
        <p:txBody>
          <a:bodyPr/>
          <a:lstStyle>
            <a:lvl1pPr marL="0" indent="0" algn="l">
              <a:lnSpc>
                <a:spcPct val="80000"/>
              </a:lnSpc>
              <a:spcAft>
                <a:spcPts val="0"/>
              </a:spcAft>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here over one </a:t>
            </a:r>
            <a:br>
              <a:rPr lang="en-GB"/>
            </a:br>
            <a:r>
              <a:rPr lang="en-GB"/>
              <a:t>or two lines</a:t>
            </a:r>
            <a:endParaRPr lang="en-US"/>
          </a:p>
        </p:txBody>
      </p:sp>
      <p:sp>
        <p:nvSpPr>
          <p:cNvPr id="7" name="Date Placeholder 3">
            <a:extLst>
              <a:ext uri="{FF2B5EF4-FFF2-40B4-BE49-F238E27FC236}">
                <a16:creationId xmlns:a16="http://schemas.microsoft.com/office/drawing/2014/main" id="{B25A3890-596A-2446-6B93-90E434C8125E}"/>
              </a:ext>
            </a:extLst>
          </p:cNvPr>
          <p:cNvSpPr>
            <a:spLocks noGrp="1"/>
          </p:cNvSpPr>
          <p:nvPr>
            <p:ph type="dt" sz="half" idx="10"/>
          </p:nvPr>
        </p:nvSpPr>
        <p:spPr>
          <a:xfrm>
            <a:off x="339318" y="4718223"/>
            <a:ext cx="2520000" cy="276999"/>
          </a:xfrm>
        </p:spPr>
        <p:txBody>
          <a:bodyPr/>
          <a:lstStyle>
            <a:lvl1pPr algn="l">
              <a:defRPr sz="1800">
                <a:solidFill>
                  <a:schemeClr val="bg1"/>
                </a:solidFill>
              </a:defRPr>
            </a:lvl1pPr>
          </a:lstStyle>
          <a:p>
            <a:fld id="{5AE6DAB7-14F2-1944-980B-CC1BFCBBCF83}" type="datetime4">
              <a:rPr lang="en-GB" smtClean="0"/>
              <a:pPr/>
              <a:t>16 April 2026</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BF0076C2-1146-4418-F358-25C12A05F8E0}"/>
              </a:ext>
            </a:extLst>
          </p:cNvPr>
          <p:cNvPicPr>
            <a:picLocks noChangeAspect="1"/>
          </p:cNvPicPr>
          <p:nvPr userDrawn="1"/>
        </p:nvPicPr>
        <p:blipFill>
          <a:blip r:embed="rId2"/>
          <a:stretch>
            <a:fillRect/>
          </a:stretch>
        </p:blipFill>
        <p:spPr>
          <a:xfrm>
            <a:off x="339317" y="6149185"/>
            <a:ext cx="2538861" cy="345804"/>
          </a:xfrm>
          <a:prstGeom prst="rect">
            <a:avLst/>
          </a:prstGeom>
        </p:spPr>
      </p:pic>
    </p:spTree>
    <p:extLst>
      <p:ext uri="{BB962C8B-B14F-4D97-AF65-F5344CB8AC3E}">
        <p14:creationId xmlns:p14="http://schemas.microsoft.com/office/powerpoint/2010/main" val="345026095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CD5729-92F0-1FC6-9F16-C6155A40AAC4}"/>
              </a:ext>
            </a:extLst>
          </p:cNvPr>
          <p:cNvSpPr>
            <a:spLocks noGrp="1"/>
          </p:cNvSpPr>
          <p:nvPr>
            <p:ph type="body" idx="1"/>
          </p:nvPr>
        </p:nvSpPr>
        <p:spPr>
          <a:xfrm>
            <a:off x="339318" y="1825625"/>
            <a:ext cx="11514282" cy="1488100"/>
          </a:xfrm>
          <a:prstGeom prst="rect">
            <a:avLst/>
          </a:prstGeom>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18CA19A-3ECC-342A-B780-79287A2065CC}"/>
              </a:ext>
            </a:extLst>
          </p:cNvPr>
          <p:cNvSpPr>
            <a:spLocks noGrp="1"/>
          </p:cNvSpPr>
          <p:nvPr>
            <p:ph type="dt" sz="half" idx="2"/>
          </p:nvPr>
        </p:nvSpPr>
        <p:spPr>
          <a:xfrm>
            <a:off x="9512682" y="6369385"/>
            <a:ext cx="1800000" cy="183600"/>
          </a:xfrm>
          <a:prstGeom prst="rect">
            <a:avLst/>
          </a:prstGeom>
        </p:spPr>
        <p:txBody>
          <a:bodyPr vert="horz" lIns="0" tIns="0" rIns="0" bIns="0" rtlCol="0" anchor="ctr">
            <a:spAutoFit/>
          </a:bodyPr>
          <a:lstStyle>
            <a:lvl1pPr algn="r">
              <a:defRPr sz="1200" b="0" i="0">
                <a:solidFill>
                  <a:schemeClr val="tx1"/>
                </a:solidFill>
                <a:latin typeface="+mn-lt"/>
              </a:defRPr>
            </a:lvl1pPr>
          </a:lstStyle>
          <a:p>
            <a:fld id="{3F5C8D73-5F70-814D-8D4D-93841EDA8EB1}" type="datetime4">
              <a:rPr lang="en-GB" smtClean="0"/>
              <a:t>16 April 2026</a:t>
            </a:fld>
            <a:endParaRPr lang="en-GB"/>
          </a:p>
        </p:txBody>
      </p:sp>
      <p:sp>
        <p:nvSpPr>
          <p:cNvPr id="2" name="Title Placeholder 1">
            <a:extLst>
              <a:ext uri="{FF2B5EF4-FFF2-40B4-BE49-F238E27FC236}">
                <a16:creationId xmlns:a16="http://schemas.microsoft.com/office/drawing/2014/main" id="{4F1402E3-6895-4C29-CDBC-F65701D21A33}"/>
              </a:ext>
            </a:extLst>
          </p:cNvPr>
          <p:cNvSpPr>
            <a:spLocks noGrp="1"/>
          </p:cNvSpPr>
          <p:nvPr>
            <p:ph type="title"/>
          </p:nvPr>
        </p:nvSpPr>
        <p:spPr>
          <a:xfrm>
            <a:off x="339318" y="558895"/>
            <a:ext cx="11514282" cy="400431"/>
          </a:xfrm>
          <a:prstGeom prst="rect">
            <a:avLst/>
          </a:prstGeom>
        </p:spPr>
        <p:txBody>
          <a:bodyPr vert="horz" lIns="0" tIns="0" rIns="0" bIns="0" rtlCol="0" anchor="t" anchorCtr="0">
            <a:spAutoFit/>
          </a:bodyPr>
          <a:lstStyle/>
          <a:p>
            <a:r>
              <a:rPr lang="en-GB"/>
              <a:t>Title on one line</a:t>
            </a:r>
          </a:p>
        </p:txBody>
      </p:sp>
      <p:sp>
        <p:nvSpPr>
          <p:cNvPr id="11" name="Slide Number Placeholder 5">
            <a:extLst>
              <a:ext uri="{FF2B5EF4-FFF2-40B4-BE49-F238E27FC236}">
                <a16:creationId xmlns:a16="http://schemas.microsoft.com/office/drawing/2014/main" id="{B42F85A9-B47C-0717-89D1-E9C209691D28}"/>
              </a:ext>
            </a:extLst>
          </p:cNvPr>
          <p:cNvSpPr>
            <a:spLocks noGrp="1"/>
          </p:cNvSpPr>
          <p:nvPr>
            <p:ph type="sldNum" sz="quarter" idx="4"/>
          </p:nvPr>
        </p:nvSpPr>
        <p:spPr>
          <a:xfrm>
            <a:off x="11312682" y="6369386"/>
            <a:ext cx="540000" cy="183600"/>
          </a:xfrm>
          <a:prstGeom prst="rect">
            <a:avLst/>
          </a:prstGeom>
        </p:spPr>
        <p:txBody>
          <a:bodyPr vert="horz" lIns="0" tIns="0" rIns="0" bIns="0" rtlCol="0" anchor="ctr">
            <a:spAutoFit/>
          </a:bodyPr>
          <a:lstStyle>
            <a:lvl1pPr algn="r">
              <a:defRPr sz="1200">
                <a:solidFill>
                  <a:schemeClr val="tx1"/>
                </a:solidFill>
                <a:latin typeface="+mn-lt"/>
              </a:defRPr>
            </a:lvl1pPr>
          </a:lstStyle>
          <a:p>
            <a:fld id="{9A27563E-00C1-8141-867A-EB6614EEAF96}" type="slidenum">
              <a:rPr lang="en-US" smtClean="0"/>
              <a:pPr/>
              <a:t>‹#›</a:t>
            </a:fld>
            <a:endParaRPr lang="en-US"/>
          </a:p>
        </p:txBody>
      </p:sp>
    </p:spTree>
    <p:extLst>
      <p:ext uri="{BB962C8B-B14F-4D97-AF65-F5344CB8AC3E}">
        <p14:creationId xmlns:p14="http://schemas.microsoft.com/office/powerpoint/2010/main" val="1086019008"/>
      </p:ext>
    </p:extLst>
  </p:cSld>
  <p:clrMap bg1="lt1" tx1="dk1" bg2="lt2" tx2="dk2" accent1="accent1" accent2="accent2" accent3="accent3" accent4="accent4" accent5="accent5" accent6="accent6" hlink="hlink" folHlink="folHlink"/>
  <p:sldLayoutIdLst>
    <p:sldLayoutId id="2147483650" r:id="rId1"/>
    <p:sldLayoutId id="2147483700" r:id="rId2"/>
    <p:sldLayoutId id="2147483701" r:id="rId3"/>
    <p:sldLayoutId id="2147483702" r:id="rId4"/>
    <p:sldLayoutId id="2147483673" r:id="rId5"/>
    <p:sldLayoutId id="2147483703" r:id="rId6"/>
    <p:sldLayoutId id="2147483704" r:id="rId7"/>
    <p:sldLayoutId id="2147483705" r:id="rId8"/>
    <p:sldLayoutId id="2147483674" r:id="rId9"/>
    <p:sldLayoutId id="2147483706" r:id="rId10"/>
    <p:sldLayoutId id="2147483707" r:id="rId11"/>
    <p:sldLayoutId id="2147483708" r:id="rId12"/>
    <p:sldLayoutId id="2147483696" r:id="rId13"/>
    <p:sldLayoutId id="2147483709" r:id="rId14"/>
    <p:sldLayoutId id="2147483710" r:id="rId15"/>
    <p:sldLayoutId id="2147483711" r:id="rId16"/>
    <p:sldLayoutId id="2147483693" r:id="rId17"/>
    <p:sldLayoutId id="2147483712" r:id="rId18"/>
    <p:sldLayoutId id="2147483713" r:id="rId19"/>
    <p:sldLayoutId id="2147483714" r:id="rId20"/>
    <p:sldLayoutId id="2147483652" r:id="rId21"/>
    <p:sldLayoutId id="2147483717" r:id="rId22"/>
    <p:sldLayoutId id="2147483715" r:id="rId23"/>
    <p:sldLayoutId id="2147483716" r:id="rId24"/>
    <p:sldLayoutId id="2147483697" r:id="rId25"/>
    <p:sldLayoutId id="2147483718" r:id="rId26"/>
    <p:sldLayoutId id="2147483719" r:id="rId27"/>
    <p:sldLayoutId id="2147483720" r:id="rId28"/>
    <p:sldLayoutId id="2147483698" r:id="rId29"/>
    <p:sldLayoutId id="2147483723" r:id="rId30"/>
    <p:sldLayoutId id="2147483721" r:id="rId31"/>
    <p:sldLayoutId id="2147483722" r:id="rId32"/>
    <p:sldLayoutId id="2147483654" r:id="rId33"/>
    <p:sldLayoutId id="2147483675" r:id="rId34"/>
    <p:sldLayoutId id="2147483676" r:id="rId35"/>
    <p:sldLayoutId id="2147483677" r:id="rId36"/>
    <p:sldLayoutId id="2147483678" r:id="rId37"/>
    <p:sldLayoutId id="2147483679" r:id="rId38"/>
    <p:sldLayoutId id="2147483680" r:id="rId39"/>
    <p:sldLayoutId id="2147483659" r:id="rId40"/>
    <p:sldLayoutId id="2147483699" r:id="rId41"/>
    <p:sldLayoutId id="2147483681" r:id="rId42"/>
    <p:sldLayoutId id="2147483724" r:id="rId43"/>
    <p:sldLayoutId id="2147483726" r:id="rId44"/>
    <p:sldLayoutId id="2147483725" r:id="rId45"/>
    <p:sldLayoutId id="2147483729" r:id="rId46"/>
    <p:sldLayoutId id="2147483683" r:id="rId47"/>
    <p:sldLayoutId id="2147483727" r:id="rId48"/>
    <p:sldLayoutId id="2147483728" r:id="rId49"/>
    <p:sldLayoutId id="2147483684" r:id="rId50"/>
    <p:sldLayoutId id="2147483730" r:id="rId51"/>
    <p:sldLayoutId id="2147483731" r:id="rId52"/>
    <p:sldLayoutId id="2147483732" r:id="rId53"/>
    <p:sldLayoutId id="2147483685" r:id="rId54"/>
    <p:sldLayoutId id="2147483733" r:id="rId55"/>
    <p:sldLayoutId id="2147483734" r:id="rId56"/>
    <p:sldLayoutId id="2147483735" r:id="rId57"/>
    <p:sldLayoutId id="2147483686" r:id="rId58"/>
    <p:sldLayoutId id="2147483736" r:id="rId59"/>
    <p:sldLayoutId id="2147483737" r:id="rId60"/>
    <p:sldLayoutId id="2147483738" r:id="rId61"/>
    <p:sldLayoutId id="2147483687" r:id="rId62"/>
    <p:sldLayoutId id="2147483739" r:id="rId63"/>
    <p:sldLayoutId id="2147483740" r:id="rId64"/>
    <p:sldLayoutId id="2147483741" r:id="rId65"/>
    <p:sldLayoutId id="2147483688" r:id="rId66"/>
    <p:sldLayoutId id="2147483744" r:id="rId67"/>
    <p:sldLayoutId id="2147483742" r:id="rId68"/>
    <p:sldLayoutId id="2147483743" r:id="rId69"/>
    <p:sldLayoutId id="2147483689" r:id="rId70"/>
    <p:sldLayoutId id="2147483745" r:id="rId71"/>
    <p:sldLayoutId id="2147483747" r:id="rId72"/>
    <p:sldLayoutId id="2147483746" r:id="rId73"/>
    <p:sldLayoutId id="2147483748" r:id="rId74"/>
    <p:sldLayoutId id="2147483691" r:id="rId75"/>
    <p:sldLayoutId id="2147483690" r:id="rId76"/>
    <p:sldLayoutId id="2147483695" r:id="rId77"/>
    <p:sldLayoutId id="2147483749" r:id="rId78"/>
    <p:sldLayoutId id="2147483682" r:id="rId79"/>
    <p:sldLayoutId id="2147483750" r:id="rId80"/>
    <p:sldLayoutId id="2147483751" r:id="rId81"/>
    <p:sldLayoutId id="2147483752" r:id="rId82"/>
  </p:sldLayoutIdLst>
  <p:hf hdr="0" ftr="0"/>
  <p:txStyles>
    <p:titleStyle>
      <a:lvl1pPr algn="l" defTabSz="914400" rtl="0" eaLnBrk="1" latinLnBrk="0" hangingPunct="1">
        <a:lnSpc>
          <a:spcPct val="80000"/>
        </a:lnSpc>
        <a:spcBef>
          <a:spcPct val="0"/>
        </a:spcBef>
        <a:buNone/>
        <a:defRPr sz="3200" b="1" i="0" kern="1200">
          <a:solidFill>
            <a:schemeClr val="tx1"/>
          </a:solidFill>
          <a:latin typeface="Primark Basis" panose="020B0503030604040103" pitchFamily="34" charset="0"/>
          <a:ea typeface="+mj-ea"/>
          <a:cs typeface="+mj-cs"/>
        </a:defRPr>
      </a:lvl1pPr>
    </p:titleStyle>
    <p:bodyStyle>
      <a:lvl1pPr marL="144000" indent="-144000" algn="l" defTabSz="914400" rtl="0" eaLnBrk="1" latinLnBrk="0" hangingPunct="1">
        <a:lnSpc>
          <a:spcPct val="90000"/>
        </a:lnSpc>
        <a:spcBef>
          <a:spcPts val="0"/>
        </a:spcBef>
        <a:spcAft>
          <a:spcPts val="1200"/>
        </a:spcAft>
        <a:buFont typeface="Arial" panose="020B0604020202020204" pitchFamily="34" charset="0"/>
        <a:buChar char="•"/>
        <a:defRPr sz="1600" b="0" i="0" kern="1200">
          <a:solidFill>
            <a:schemeClr val="tx1"/>
          </a:solidFill>
          <a:latin typeface="Primark Basis" panose="020B0503030604040103" pitchFamily="34" charset="0"/>
          <a:ea typeface="+mn-ea"/>
          <a:cs typeface="+mn-cs"/>
        </a:defRPr>
      </a:lvl1pPr>
      <a:lvl2pPr marL="144000" indent="-144000" algn="l" defTabSz="914400" rtl="0" eaLnBrk="1" latinLnBrk="0" hangingPunct="1">
        <a:lnSpc>
          <a:spcPct val="90000"/>
        </a:lnSpc>
        <a:spcBef>
          <a:spcPts val="0"/>
        </a:spcBef>
        <a:spcAft>
          <a:spcPts val="1200"/>
        </a:spcAft>
        <a:buFont typeface="Arial" panose="020B0604020202020204" pitchFamily="34" charset="0"/>
        <a:buChar char="•"/>
        <a:defRPr sz="1400" b="0" i="0" kern="1200">
          <a:solidFill>
            <a:schemeClr val="tx1"/>
          </a:solidFill>
          <a:latin typeface="Primark Basis" panose="020B0503030604040103" pitchFamily="34" charset="0"/>
          <a:ea typeface="+mn-ea"/>
          <a:cs typeface="+mn-cs"/>
        </a:defRPr>
      </a:lvl2pPr>
      <a:lvl3pPr marL="144000" indent="-144000" algn="l" defTabSz="914400" rtl="0" eaLnBrk="1" latinLnBrk="0" hangingPunct="1">
        <a:lnSpc>
          <a:spcPct val="90000"/>
        </a:lnSpc>
        <a:spcBef>
          <a:spcPts val="0"/>
        </a:spcBef>
        <a:spcAft>
          <a:spcPts val="1200"/>
        </a:spcAft>
        <a:buFont typeface="Arial" panose="020B0604020202020204" pitchFamily="34" charset="0"/>
        <a:buChar char="•"/>
        <a:defRPr sz="1200" b="0" i="0" kern="1200">
          <a:solidFill>
            <a:schemeClr val="tx1"/>
          </a:solidFill>
          <a:latin typeface="Primark Basis" panose="020B0503030604040103" pitchFamily="34" charset="0"/>
          <a:ea typeface="+mn-ea"/>
          <a:cs typeface="+mn-cs"/>
        </a:defRPr>
      </a:lvl3pPr>
      <a:lvl4pPr marL="144000" indent="-144000" algn="l" defTabSz="914400" rtl="0" eaLnBrk="1" latinLnBrk="0" hangingPunct="1">
        <a:lnSpc>
          <a:spcPct val="90000"/>
        </a:lnSpc>
        <a:spcBef>
          <a:spcPts val="0"/>
        </a:spcBef>
        <a:spcAft>
          <a:spcPts val="1200"/>
        </a:spcAft>
        <a:buFont typeface="Arial" panose="020B0604020202020204" pitchFamily="34" charset="0"/>
        <a:buChar char="•"/>
        <a:defRPr sz="1100" b="0" i="0" kern="1200">
          <a:solidFill>
            <a:schemeClr val="tx1"/>
          </a:solidFill>
          <a:latin typeface="Primark Basis" panose="020B0503030604040103" pitchFamily="34" charset="0"/>
          <a:ea typeface="+mn-ea"/>
          <a:cs typeface="+mn-cs"/>
        </a:defRPr>
      </a:lvl4pPr>
      <a:lvl5pPr marL="144000" indent="-144000" algn="l" defTabSz="914400" rtl="0" eaLnBrk="1" latinLnBrk="0" hangingPunct="1">
        <a:lnSpc>
          <a:spcPct val="90000"/>
        </a:lnSpc>
        <a:spcBef>
          <a:spcPts val="0"/>
        </a:spcBef>
        <a:spcAft>
          <a:spcPts val="1200"/>
        </a:spcAft>
        <a:buFont typeface="Arial" panose="020B0604020202020204" pitchFamily="34" charset="0"/>
        <a:buChar char="•"/>
        <a:defRPr sz="1000" b="0" i="0" kern="1200">
          <a:solidFill>
            <a:schemeClr val="tx1"/>
          </a:solidFill>
          <a:latin typeface="Primark Basis" panose="020B05030306040401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EBA7E-CBB1-CD14-DA85-19B9CD319DFC}"/>
              </a:ext>
            </a:extLst>
          </p:cNvPr>
          <p:cNvSpPr>
            <a:spLocks noGrp="1"/>
          </p:cNvSpPr>
          <p:nvPr>
            <p:ph type="ctrTitle"/>
          </p:nvPr>
        </p:nvSpPr>
        <p:spPr>
          <a:xfrm>
            <a:off x="339318" y="3118683"/>
            <a:ext cx="6240972" cy="575542"/>
          </a:xfrm>
        </p:spPr>
        <p:txBody>
          <a:bodyPr/>
          <a:lstStyle/>
          <a:p>
            <a:r>
              <a:rPr lang="en-GB" sz="4400" dirty="0"/>
              <a:t>Centralised Clearance</a:t>
            </a:r>
            <a:endParaRPr sz="4400" dirty="0"/>
          </a:p>
        </p:txBody>
      </p:sp>
      <p:sp>
        <p:nvSpPr>
          <p:cNvPr id="4" name="Subtitle 3">
            <a:extLst>
              <a:ext uri="{FF2B5EF4-FFF2-40B4-BE49-F238E27FC236}">
                <a16:creationId xmlns:a16="http://schemas.microsoft.com/office/drawing/2014/main" id="{8F4CB391-F51A-E1A7-3566-842B1052B83C}"/>
              </a:ext>
            </a:extLst>
          </p:cNvPr>
          <p:cNvSpPr>
            <a:spLocks noGrp="1"/>
          </p:cNvSpPr>
          <p:nvPr>
            <p:ph type="subTitle" idx="1"/>
          </p:nvPr>
        </p:nvSpPr>
        <p:spPr>
          <a:xfrm>
            <a:off x="339318" y="3893332"/>
            <a:ext cx="6240972" cy="392415"/>
          </a:xfrm>
        </p:spPr>
        <p:txBody>
          <a:bodyPr/>
          <a:lstStyle/>
          <a:p>
            <a:r>
              <a:rPr lang="en-GB" dirty="0"/>
              <a:t>Primark’s Journey</a:t>
            </a:r>
            <a:endParaRPr dirty="0"/>
          </a:p>
        </p:txBody>
      </p:sp>
      <p:sp>
        <p:nvSpPr>
          <p:cNvPr id="5" name="Date Placeholder 4">
            <a:extLst>
              <a:ext uri="{FF2B5EF4-FFF2-40B4-BE49-F238E27FC236}">
                <a16:creationId xmlns:a16="http://schemas.microsoft.com/office/drawing/2014/main" id="{A2799C5A-E3CC-B709-6F8E-22B4692B8694}"/>
              </a:ext>
            </a:extLst>
          </p:cNvPr>
          <p:cNvSpPr>
            <a:spLocks noGrp="1"/>
          </p:cNvSpPr>
          <p:nvPr>
            <p:ph type="dt" sz="half" idx="10"/>
          </p:nvPr>
        </p:nvSpPr>
        <p:spPr/>
        <p:txBody>
          <a:bodyPr/>
          <a:lstStyle/>
          <a:p>
            <a:fld id="{5AE6DAB7-14F2-1944-980B-CC1BFCBBCF83}" type="datetime4">
              <a:rPr lang="en-GB" smtClean="0"/>
              <a:pPr/>
              <a:t>16 April 2026</a:t>
            </a:fld>
            <a:endParaRPr lang="en-US"/>
          </a:p>
        </p:txBody>
      </p:sp>
      <p:pic>
        <p:nvPicPr>
          <p:cNvPr id="13" name="Picture Placeholder 12">
            <a:extLst>
              <a:ext uri="{FF2B5EF4-FFF2-40B4-BE49-F238E27FC236}">
                <a16:creationId xmlns:a16="http://schemas.microsoft.com/office/drawing/2014/main" id="{4E9E5679-D1CA-514E-8129-93780720143B}"/>
              </a:ext>
            </a:extLst>
          </p:cNvPr>
          <p:cNvPicPr>
            <a:picLocks noGrp="1" noChangeAspect="1"/>
          </p:cNvPicPr>
          <p:nvPr>
            <p:ph type="pic" sz="quarter" idx="16"/>
          </p:nvPr>
        </p:nvPicPr>
        <p:blipFill>
          <a:blip r:embed="rId2"/>
          <a:srcRect l="30850" r="30850"/>
          <a:stretch>
            <a:fillRect/>
          </a:stretch>
        </p:blipFill>
        <p:spPr>
          <a:custGeom>
            <a:avLst/>
            <a:gdLst>
              <a:gd name="connsiteX0" fmla="*/ 1456308 w 4933992"/>
              <a:gd name="connsiteY0" fmla="*/ 0 h 5630536"/>
              <a:gd name="connsiteX1" fmla="*/ 2486073 w 4933992"/>
              <a:gd name="connsiteY1" fmla="*/ 426543 h 5630536"/>
              <a:gd name="connsiteX2" fmla="*/ 2498719 w 4933992"/>
              <a:gd name="connsiteY2" fmla="*/ 440456 h 5630536"/>
              <a:gd name="connsiteX3" fmla="*/ 2523084 w 4933992"/>
              <a:gd name="connsiteY3" fmla="*/ 413647 h 5630536"/>
              <a:gd name="connsiteX4" fmla="*/ 3521715 w 4933992"/>
              <a:gd name="connsiteY4" fmla="*/ 1 h 5630536"/>
              <a:gd name="connsiteX5" fmla="*/ 4933992 w 4933992"/>
              <a:gd name="connsiteY5" fmla="*/ 1412278 h 5630536"/>
              <a:gd name="connsiteX6" fmla="*/ 4933991 w 4933992"/>
              <a:gd name="connsiteY6" fmla="*/ 2920065 h 5630536"/>
              <a:gd name="connsiteX7" fmla="*/ 3521714 w 4933992"/>
              <a:gd name="connsiteY7" fmla="*/ 4332342 h 5630536"/>
              <a:gd name="connsiteX8" fmla="*/ 3521715 w 4933992"/>
              <a:gd name="connsiteY8" fmla="*/ 4332341 h 5630536"/>
              <a:gd name="connsiteX9" fmla="*/ 2971993 w 4933992"/>
              <a:gd name="connsiteY9" fmla="*/ 4221357 h 5630536"/>
              <a:gd name="connsiteX10" fmla="*/ 2911703 w 4933992"/>
              <a:gd name="connsiteY10" fmla="*/ 4192314 h 5630536"/>
              <a:gd name="connsiteX11" fmla="*/ 2905097 w 4933992"/>
              <a:gd name="connsiteY11" fmla="*/ 4323127 h 5630536"/>
              <a:gd name="connsiteX12" fmla="*/ 1456308 w 4933992"/>
              <a:gd name="connsiteY12" fmla="*/ 5630536 h 5630536"/>
              <a:gd name="connsiteX13" fmla="*/ 0 w 4933992"/>
              <a:gd name="connsiteY13" fmla="*/ 4174228 h 5630536"/>
              <a:gd name="connsiteX14" fmla="*/ 0 w 4933992"/>
              <a:gd name="connsiteY14" fmla="*/ 1456308 h 5630536"/>
              <a:gd name="connsiteX15" fmla="*/ 1456308 w 4933992"/>
              <a:gd name="connsiteY15" fmla="*/ 0 h 56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3992" h="5630536">
                <a:moveTo>
                  <a:pt x="1456308" y="0"/>
                </a:moveTo>
                <a:cubicBezTo>
                  <a:pt x="1858457" y="0"/>
                  <a:pt x="2222534" y="163003"/>
                  <a:pt x="2486073" y="426543"/>
                </a:cubicBezTo>
                <a:lnTo>
                  <a:pt x="2498719" y="440456"/>
                </a:lnTo>
                <a:lnTo>
                  <a:pt x="2523084" y="413647"/>
                </a:lnTo>
                <a:cubicBezTo>
                  <a:pt x="2778656" y="158076"/>
                  <a:pt x="3131726" y="1"/>
                  <a:pt x="3521715" y="1"/>
                </a:cubicBezTo>
                <a:cubicBezTo>
                  <a:pt x="4301694" y="1"/>
                  <a:pt x="4933992" y="632299"/>
                  <a:pt x="4933992" y="1412278"/>
                </a:cubicBezTo>
                <a:cubicBezTo>
                  <a:pt x="4933992" y="1914874"/>
                  <a:pt x="4933991" y="2417469"/>
                  <a:pt x="4933991" y="2920065"/>
                </a:cubicBezTo>
                <a:cubicBezTo>
                  <a:pt x="4933991" y="3700044"/>
                  <a:pt x="4301693" y="4332342"/>
                  <a:pt x="3521714" y="4332342"/>
                </a:cubicBezTo>
                <a:lnTo>
                  <a:pt x="3521715" y="4332341"/>
                </a:lnTo>
                <a:cubicBezTo>
                  <a:pt x="3326720" y="4332341"/>
                  <a:pt x="3140956" y="4292823"/>
                  <a:pt x="2971993" y="4221357"/>
                </a:cubicBezTo>
                <a:lnTo>
                  <a:pt x="2911703" y="4192314"/>
                </a:lnTo>
                <a:lnTo>
                  <a:pt x="2905097" y="4323127"/>
                </a:lnTo>
                <a:cubicBezTo>
                  <a:pt x="2830520" y="5057480"/>
                  <a:pt x="2210337" y="5630536"/>
                  <a:pt x="1456308" y="5630536"/>
                </a:cubicBezTo>
                <a:cubicBezTo>
                  <a:pt x="652011" y="5630536"/>
                  <a:pt x="0" y="4978525"/>
                  <a:pt x="0" y="4174228"/>
                </a:cubicBezTo>
                <a:lnTo>
                  <a:pt x="0" y="1456308"/>
                </a:lnTo>
                <a:cubicBezTo>
                  <a:pt x="0" y="652011"/>
                  <a:pt x="652011" y="0"/>
                  <a:pt x="1456308" y="0"/>
                </a:cubicBezTo>
                <a:close/>
              </a:path>
            </a:pathLst>
          </a:custGeom>
          <a:solidFill>
            <a:srgbClr val="000000"/>
          </a:solidFill>
        </p:spPr>
      </p:pic>
    </p:spTree>
    <p:extLst>
      <p:ext uri="{BB962C8B-B14F-4D97-AF65-F5344CB8AC3E}">
        <p14:creationId xmlns:p14="http://schemas.microsoft.com/office/powerpoint/2010/main" val="444084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AFB601-33A3-F663-1126-8FB789DD0C38}"/>
              </a:ext>
            </a:extLst>
          </p:cNvPr>
          <p:cNvSpPr>
            <a:spLocks noGrp="1"/>
          </p:cNvSpPr>
          <p:nvPr>
            <p:ph type="dt" sz="half" idx="10"/>
          </p:nvPr>
        </p:nvSpPr>
        <p:spPr/>
        <p:txBody>
          <a:bodyPr/>
          <a:lstStyle/>
          <a:p>
            <a:fld id="{2CE45E57-09D3-064A-9F0B-8F80D3CCD7D9}" type="datetime4">
              <a:rPr lang="en-GB" smtClean="0"/>
              <a:t>16 April 2026</a:t>
            </a:fld>
            <a:endParaRPr lang="en-US"/>
          </a:p>
        </p:txBody>
      </p:sp>
      <p:sp>
        <p:nvSpPr>
          <p:cNvPr id="5" name="Slide Number Placeholder 4">
            <a:extLst>
              <a:ext uri="{FF2B5EF4-FFF2-40B4-BE49-F238E27FC236}">
                <a16:creationId xmlns:a16="http://schemas.microsoft.com/office/drawing/2014/main" id="{34622341-6339-377A-489F-AD164950C586}"/>
              </a:ext>
            </a:extLst>
          </p:cNvPr>
          <p:cNvSpPr>
            <a:spLocks noGrp="1"/>
          </p:cNvSpPr>
          <p:nvPr>
            <p:ph type="sldNum" sz="quarter" idx="4"/>
          </p:nvPr>
        </p:nvSpPr>
        <p:spPr/>
        <p:txBody>
          <a:bodyPr/>
          <a:lstStyle/>
          <a:p>
            <a:fld id="{9A27563E-00C1-8141-867A-EB6614EEAF96}" type="slidenum">
              <a:rPr lang="en-US" smtClean="0"/>
              <a:pPr/>
              <a:t>10</a:t>
            </a:fld>
            <a:endParaRPr lang="en-US"/>
          </a:p>
        </p:txBody>
      </p:sp>
      <p:sp>
        <p:nvSpPr>
          <p:cNvPr id="3" name="Subtitle 2">
            <a:extLst>
              <a:ext uri="{FF2B5EF4-FFF2-40B4-BE49-F238E27FC236}">
                <a16:creationId xmlns:a16="http://schemas.microsoft.com/office/drawing/2014/main" id="{0EEF35EC-AB4F-EB8C-4A6F-64C52B651252}"/>
              </a:ext>
            </a:extLst>
          </p:cNvPr>
          <p:cNvSpPr>
            <a:spLocks noGrp="1"/>
          </p:cNvSpPr>
          <p:nvPr>
            <p:ph type="subTitle" idx="1"/>
          </p:nvPr>
        </p:nvSpPr>
        <p:spPr>
          <a:xfrm>
            <a:off x="334965" y="1080000"/>
            <a:ext cx="5592347" cy="227755"/>
          </a:xfrm>
        </p:spPr>
        <p:txBody>
          <a:bodyPr/>
          <a:lstStyle/>
          <a:p>
            <a:r>
              <a:rPr lang="en-US" dirty="0"/>
              <a:t>UCC reform and the impact on CCI</a:t>
            </a:r>
          </a:p>
        </p:txBody>
      </p:sp>
      <p:sp>
        <p:nvSpPr>
          <p:cNvPr id="12" name="Text Placeholder 11">
            <a:extLst>
              <a:ext uri="{FF2B5EF4-FFF2-40B4-BE49-F238E27FC236}">
                <a16:creationId xmlns:a16="http://schemas.microsoft.com/office/drawing/2014/main" id="{990BBE0B-549D-2315-DF66-001A20C3BC04}"/>
              </a:ext>
            </a:extLst>
          </p:cNvPr>
          <p:cNvSpPr>
            <a:spLocks noGrp="1"/>
          </p:cNvSpPr>
          <p:nvPr>
            <p:ph type="body" sz="quarter" idx="13"/>
          </p:nvPr>
        </p:nvSpPr>
        <p:spPr>
          <a:xfrm>
            <a:off x="673364" y="2135920"/>
            <a:ext cx="4905676" cy="4099584"/>
          </a:xfrm>
        </p:spPr>
        <p:txBody>
          <a:bodyPr/>
          <a:lstStyle/>
          <a:p>
            <a:pPr marL="0" indent="0">
              <a:buNone/>
            </a:pPr>
            <a:r>
              <a:rPr lang="en-US" b="1" dirty="0"/>
              <a:t>The recast UCC allows </a:t>
            </a:r>
            <a:r>
              <a:rPr lang="en-US" b="1" dirty="0" err="1"/>
              <a:t>centralised</a:t>
            </a:r>
            <a:r>
              <a:rPr lang="en-US" b="1" dirty="0"/>
              <a:t> clearance to continue until the implementation of the Customs data hub. </a:t>
            </a:r>
          </a:p>
          <a:p>
            <a:r>
              <a:rPr lang="en-US" dirty="0"/>
              <a:t>In the explanatory notes to the recast UCC, it correctly stated the benefits of </a:t>
            </a:r>
            <a:r>
              <a:rPr lang="en-US" dirty="0" err="1"/>
              <a:t>centralised</a:t>
            </a:r>
            <a:r>
              <a:rPr lang="en-US" dirty="0"/>
              <a:t> clearance are “yet to be </a:t>
            </a:r>
            <a:r>
              <a:rPr lang="en-US" dirty="0" err="1"/>
              <a:t>realised</a:t>
            </a:r>
            <a:r>
              <a:rPr lang="en-US" dirty="0"/>
              <a:t>.”</a:t>
            </a:r>
          </a:p>
          <a:p>
            <a:r>
              <a:rPr lang="en-US" dirty="0"/>
              <a:t>The recast UCC will remove </a:t>
            </a:r>
            <a:r>
              <a:rPr lang="en-US" dirty="0" err="1"/>
              <a:t>centralised</a:t>
            </a:r>
            <a:r>
              <a:rPr lang="en-US" dirty="0"/>
              <a:t> clearance on 1 March 2032.  </a:t>
            </a:r>
            <a:br>
              <a:rPr lang="en-US" dirty="0"/>
            </a:br>
            <a:br>
              <a:rPr lang="en-US" dirty="0"/>
            </a:br>
            <a:r>
              <a:rPr lang="en-US" b="1" u="sng" dirty="0"/>
              <a:t>Questions</a:t>
            </a:r>
          </a:p>
          <a:p>
            <a:r>
              <a:rPr lang="en-US" dirty="0"/>
              <a:t>What if the Data Hub is not ready?</a:t>
            </a:r>
          </a:p>
          <a:p>
            <a:r>
              <a:rPr lang="en-US" dirty="0"/>
              <a:t>How will we engage with the data hub?  Directly or through national infrastructure? </a:t>
            </a:r>
          </a:p>
          <a:p>
            <a:r>
              <a:rPr lang="en-US" dirty="0"/>
              <a:t>How will the data hub work in member states that apply non-standard controls at the border? </a:t>
            </a:r>
          </a:p>
        </p:txBody>
      </p:sp>
      <p:sp>
        <p:nvSpPr>
          <p:cNvPr id="2" name="Title 1">
            <a:extLst>
              <a:ext uri="{FF2B5EF4-FFF2-40B4-BE49-F238E27FC236}">
                <a16:creationId xmlns:a16="http://schemas.microsoft.com/office/drawing/2014/main" id="{30AF4200-D71A-9EBA-758C-1B9CD5FE8D8C}"/>
              </a:ext>
            </a:extLst>
          </p:cNvPr>
          <p:cNvSpPr>
            <a:spLocks noGrp="1"/>
          </p:cNvSpPr>
          <p:nvPr>
            <p:ph type="ctrTitle"/>
          </p:nvPr>
        </p:nvSpPr>
        <p:spPr>
          <a:xfrm>
            <a:off x="334964" y="558000"/>
            <a:ext cx="5591832" cy="313932"/>
          </a:xfrm>
        </p:spPr>
        <p:txBody>
          <a:bodyPr/>
          <a:lstStyle/>
          <a:p>
            <a:r>
              <a:rPr lang="en-US" sz="2400" dirty="0"/>
              <a:t>CCI – Evolution under the UCC</a:t>
            </a:r>
          </a:p>
        </p:txBody>
      </p:sp>
      <p:pic>
        <p:nvPicPr>
          <p:cNvPr id="9" name="Picture Placeholder 8">
            <a:extLst>
              <a:ext uri="{FF2B5EF4-FFF2-40B4-BE49-F238E27FC236}">
                <a16:creationId xmlns:a16="http://schemas.microsoft.com/office/drawing/2014/main" id="{D41F1E52-64AA-F9C5-B04A-0B7EBB547AD4}"/>
              </a:ext>
            </a:extLst>
          </p:cNvPr>
          <p:cNvPicPr>
            <a:picLocks noGrp="1" noChangeAspect="1"/>
          </p:cNvPicPr>
          <p:nvPr>
            <p:ph type="pic" sz="quarter" idx="12"/>
          </p:nvPr>
        </p:nvPicPr>
        <p:blipFill>
          <a:blip r:embed="rId2"/>
          <a:srcRect l="23147" r="23147"/>
          <a:stretch>
            <a:fillRect/>
          </a:stretch>
        </p:blipFill>
        <p:spPr>
          <a:prstGeom prst="roundRect">
            <a:avLst>
              <a:gd name="adj" fmla="val 3924"/>
            </a:avLst>
          </a:prstGeom>
          <a:solidFill>
            <a:srgbClr val="000000"/>
          </a:solidFill>
        </p:spPr>
      </p:pic>
    </p:spTree>
    <p:extLst>
      <p:ext uri="{BB962C8B-B14F-4D97-AF65-F5344CB8AC3E}">
        <p14:creationId xmlns:p14="http://schemas.microsoft.com/office/powerpoint/2010/main" val="4015992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A178-BD37-C9D3-188E-A5DA4956D32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925F25E-FB45-CBA6-4BC1-5A448729CA78}"/>
              </a:ext>
            </a:extLst>
          </p:cNvPr>
          <p:cNvSpPr>
            <a:spLocks noGrp="1"/>
          </p:cNvSpPr>
          <p:nvPr>
            <p:ph type="dt" sz="half" idx="10"/>
          </p:nvPr>
        </p:nvSpPr>
        <p:spPr/>
        <p:txBody>
          <a:bodyPr/>
          <a:lstStyle/>
          <a:p>
            <a:fld id="{2CE45E57-09D3-064A-9F0B-8F80D3CCD7D9}" type="datetime4">
              <a:rPr lang="en-GB" smtClean="0"/>
              <a:t>16 April 2026</a:t>
            </a:fld>
            <a:endParaRPr lang="en-US"/>
          </a:p>
        </p:txBody>
      </p:sp>
      <p:sp>
        <p:nvSpPr>
          <p:cNvPr id="5" name="Slide Number Placeholder 4">
            <a:extLst>
              <a:ext uri="{FF2B5EF4-FFF2-40B4-BE49-F238E27FC236}">
                <a16:creationId xmlns:a16="http://schemas.microsoft.com/office/drawing/2014/main" id="{56A6E635-8922-89D1-25D8-1E9E5D898CBD}"/>
              </a:ext>
            </a:extLst>
          </p:cNvPr>
          <p:cNvSpPr>
            <a:spLocks noGrp="1"/>
          </p:cNvSpPr>
          <p:nvPr>
            <p:ph type="sldNum" sz="quarter" idx="4"/>
          </p:nvPr>
        </p:nvSpPr>
        <p:spPr/>
        <p:txBody>
          <a:bodyPr/>
          <a:lstStyle/>
          <a:p>
            <a:fld id="{9A27563E-00C1-8141-867A-EB6614EEAF96}" type="slidenum">
              <a:rPr lang="en-US" smtClean="0"/>
              <a:pPr/>
              <a:t>11</a:t>
            </a:fld>
            <a:endParaRPr lang="en-US"/>
          </a:p>
        </p:txBody>
      </p:sp>
      <p:sp>
        <p:nvSpPr>
          <p:cNvPr id="3" name="Subtitle 2">
            <a:extLst>
              <a:ext uri="{FF2B5EF4-FFF2-40B4-BE49-F238E27FC236}">
                <a16:creationId xmlns:a16="http://schemas.microsoft.com/office/drawing/2014/main" id="{4B986238-DB00-63B6-FF9F-60E31EEDD413}"/>
              </a:ext>
            </a:extLst>
          </p:cNvPr>
          <p:cNvSpPr>
            <a:spLocks noGrp="1"/>
          </p:cNvSpPr>
          <p:nvPr>
            <p:ph type="subTitle" idx="1"/>
          </p:nvPr>
        </p:nvSpPr>
        <p:spPr>
          <a:xfrm>
            <a:off x="334965" y="1080000"/>
            <a:ext cx="5592347" cy="449354"/>
          </a:xfrm>
        </p:spPr>
        <p:txBody>
          <a:bodyPr/>
          <a:lstStyle/>
          <a:p>
            <a:r>
              <a:rPr lang="en-US" dirty="0"/>
              <a:t>If we could ask you take away anything from our presentation today it would be…</a:t>
            </a:r>
          </a:p>
        </p:txBody>
      </p:sp>
      <p:sp>
        <p:nvSpPr>
          <p:cNvPr id="12" name="Text Placeholder 11">
            <a:extLst>
              <a:ext uri="{FF2B5EF4-FFF2-40B4-BE49-F238E27FC236}">
                <a16:creationId xmlns:a16="http://schemas.microsoft.com/office/drawing/2014/main" id="{E20AE7DC-4EFC-4642-572D-7C02FC6FFB1F}"/>
              </a:ext>
            </a:extLst>
          </p:cNvPr>
          <p:cNvSpPr>
            <a:spLocks noGrp="1"/>
          </p:cNvSpPr>
          <p:nvPr>
            <p:ph type="body" sz="quarter" idx="13"/>
          </p:nvPr>
        </p:nvSpPr>
        <p:spPr>
          <a:xfrm>
            <a:off x="673364" y="2047020"/>
            <a:ext cx="4905676" cy="4235006"/>
          </a:xfrm>
        </p:spPr>
        <p:txBody>
          <a:bodyPr/>
          <a:lstStyle/>
          <a:p>
            <a:r>
              <a:rPr lang="en-US" dirty="0"/>
              <a:t>Some MS are significantly behind schedule with CCI which is having an adverse affect on our future roadmap. We have ambitious growth plans and would like the ability to use CCI for all of our EU destinations.</a:t>
            </a:r>
          </a:p>
          <a:p>
            <a:r>
              <a:rPr lang="en-US" dirty="0"/>
              <a:t>Member states need to make CCI as facilitative as possible, as AEO is required to use it there should be more benefits associated with it </a:t>
            </a:r>
            <a:r>
              <a:rPr lang="en-US" dirty="0" err="1"/>
              <a:t>eg</a:t>
            </a:r>
            <a:r>
              <a:rPr lang="en-US" dirty="0"/>
              <a:t> Presentation waivers, self assessment etc.</a:t>
            </a:r>
          </a:p>
          <a:p>
            <a:r>
              <a:rPr lang="en-US" dirty="0"/>
              <a:t>The Customs Data Hub and Trust and Check are good initiatives however we cannot be confident they will be delivered on time if CCI is not properly implemented. </a:t>
            </a:r>
          </a:p>
          <a:p>
            <a:r>
              <a:rPr lang="en-US" dirty="0"/>
              <a:t>We see many cases of divergence between member states currently, consistent alignment is required to make CCI and the future datahub/trust and check viable.</a:t>
            </a:r>
          </a:p>
        </p:txBody>
      </p:sp>
      <p:sp>
        <p:nvSpPr>
          <p:cNvPr id="2" name="Title 1">
            <a:extLst>
              <a:ext uri="{FF2B5EF4-FFF2-40B4-BE49-F238E27FC236}">
                <a16:creationId xmlns:a16="http://schemas.microsoft.com/office/drawing/2014/main" id="{CF7D58B1-8933-84F0-24DA-74B6D44D2E02}"/>
              </a:ext>
            </a:extLst>
          </p:cNvPr>
          <p:cNvSpPr>
            <a:spLocks noGrp="1"/>
          </p:cNvSpPr>
          <p:nvPr>
            <p:ph type="ctrTitle"/>
          </p:nvPr>
        </p:nvSpPr>
        <p:spPr>
          <a:xfrm>
            <a:off x="334964" y="558000"/>
            <a:ext cx="5591832" cy="313932"/>
          </a:xfrm>
        </p:spPr>
        <p:txBody>
          <a:bodyPr/>
          <a:lstStyle/>
          <a:p>
            <a:r>
              <a:rPr lang="en-US" sz="2400" dirty="0"/>
              <a:t>Takeaway messages</a:t>
            </a:r>
          </a:p>
        </p:txBody>
      </p:sp>
      <p:pic>
        <p:nvPicPr>
          <p:cNvPr id="9" name="Picture Placeholder 8">
            <a:extLst>
              <a:ext uri="{FF2B5EF4-FFF2-40B4-BE49-F238E27FC236}">
                <a16:creationId xmlns:a16="http://schemas.microsoft.com/office/drawing/2014/main" id="{49F847FA-9394-6477-1B8D-4EDC939752A9}"/>
              </a:ext>
            </a:extLst>
          </p:cNvPr>
          <p:cNvPicPr>
            <a:picLocks noGrp="1" noChangeAspect="1"/>
          </p:cNvPicPr>
          <p:nvPr>
            <p:ph type="pic" sz="quarter" idx="12"/>
          </p:nvPr>
        </p:nvPicPr>
        <p:blipFill>
          <a:blip r:embed="rId2"/>
          <a:srcRect l="14196" r="14196"/>
          <a:stretch>
            <a:fillRect/>
          </a:stretch>
        </p:blipFill>
        <p:spPr>
          <a:prstGeom prst="roundRect">
            <a:avLst>
              <a:gd name="adj" fmla="val 3924"/>
            </a:avLst>
          </a:prstGeom>
          <a:solidFill>
            <a:srgbClr val="000000"/>
          </a:solidFill>
        </p:spPr>
      </p:pic>
    </p:spTree>
    <p:extLst>
      <p:ext uri="{BB962C8B-B14F-4D97-AF65-F5344CB8AC3E}">
        <p14:creationId xmlns:p14="http://schemas.microsoft.com/office/powerpoint/2010/main" val="1710138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9634-EEA1-D436-92C7-F2F3ABFE67DC}"/>
              </a:ext>
            </a:extLst>
          </p:cNvPr>
          <p:cNvSpPr>
            <a:spLocks noGrp="1"/>
          </p:cNvSpPr>
          <p:nvPr>
            <p:ph type="ctrTitle"/>
          </p:nvPr>
        </p:nvSpPr>
        <p:spPr>
          <a:xfrm>
            <a:off x="339317" y="1175125"/>
            <a:ext cx="11513363" cy="900952"/>
          </a:xfrm>
        </p:spPr>
        <p:txBody>
          <a:bodyPr/>
          <a:lstStyle/>
          <a:p>
            <a:r>
              <a:rPr lang="en-US" dirty="0"/>
              <a:t>Thank You</a:t>
            </a:r>
          </a:p>
        </p:txBody>
      </p:sp>
      <p:sp>
        <p:nvSpPr>
          <p:cNvPr id="4" name="Date Placeholder 3">
            <a:extLst>
              <a:ext uri="{FF2B5EF4-FFF2-40B4-BE49-F238E27FC236}">
                <a16:creationId xmlns:a16="http://schemas.microsoft.com/office/drawing/2014/main" id="{B1759078-0297-C48E-17AB-B99C3952A2E5}"/>
              </a:ext>
            </a:extLst>
          </p:cNvPr>
          <p:cNvSpPr>
            <a:spLocks noGrp="1"/>
          </p:cNvSpPr>
          <p:nvPr>
            <p:ph type="dt" sz="half" idx="10"/>
          </p:nvPr>
        </p:nvSpPr>
        <p:spPr/>
        <p:txBody>
          <a:bodyPr/>
          <a:lstStyle/>
          <a:p>
            <a:fld id="{77D9195C-2948-E74D-BADB-1E7D76C14CA3}" type="datetime4">
              <a:rPr lang="en-GB" smtClean="0"/>
              <a:t>16 April 2026</a:t>
            </a:fld>
            <a:endParaRPr lang="en-US"/>
          </a:p>
        </p:txBody>
      </p:sp>
      <p:sp>
        <p:nvSpPr>
          <p:cNvPr id="5" name="Slide Number Placeholder 4">
            <a:extLst>
              <a:ext uri="{FF2B5EF4-FFF2-40B4-BE49-F238E27FC236}">
                <a16:creationId xmlns:a16="http://schemas.microsoft.com/office/drawing/2014/main" id="{35AC19CA-624A-B755-75A0-D8D884A50286}"/>
              </a:ext>
            </a:extLst>
          </p:cNvPr>
          <p:cNvSpPr>
            <a:spLocks noGrp="1"/>
          </p:cNvSpPr>
          <p:nvPr>
            <p:ph type="sldNum" sz="quarter" idx="4"/>
          </p:nvPr>
        </p:nvSpPr>
        <p:spPr/>
        <p:txBody>
          <a:bodyPr/>
          <a:lstStyle/>
          <a:p>
            <a:fld id="{9A27563E-00C1-8141-867A-EB6614EEAF96}" type="slidenum">
              <a:rPr lang="en-US" smtClean="0"/>
              <a:pPr/>
              <a:t>12</a:t>
            </a:fld>
            <a:endParaRPr lang="en-US"/>
          </a:p>
        </p:txBody>
      </p:sp>
      <p:sp>
        <p:nvSpPr>
          <p:cNvPr id="3" name="TextBox 2">
            <a:extLst>
              <a:ext uri="{FF2B5EF4-FFF2-40B4-BE49-F238E27FC236}">
                <a16:creationId xmlns:a16="http://schemas.microsoft.com/office/drawing/2014/main" id="{B19D9610-7EDF-05C1-0834-A379B8A5DF8C}"/>
              </a:ext>
            </a:extLst>
          </p:cNvPr>
          <p:cNvSpPr txBox="1"/>
          <p:nvPr/>
        </p:nvSpPr>
        <p:spPr>
          <a:xfrm>
            <a:off x="1409700" y="3384550"/>
            <a:ext cx="2757486" cy="923330"/>
          </a:xfrm>
          <a:prstGeom prst="rect">
            <a:avLst/>
          </a:prstGeom>
          <a:noFill/>
        </p:spPr>
        <p:txBody>
          <a:bodyPr wrap="none" rtlCol="0">
            <a:spAutoFit/>
          </a:bodyPr>
          <a:lstStyle/>
          <a:p>
            <a:r>
              <a:rPr lang="en-GB" dirty="0">
                <a:solidFill>
                  <a:schemeClr val="bg1"/>
                </a:solidFill>
              </a:rPr>
              <a:t>Ronnie Bennett</a:t>
            </a:r>
          </a:p>
          <a:p>
            <a:r>
              <a:rPr lang="en-GB" dirty="0">
                <a:solidFill>
                  <a:schemeClr val="bg1"/>
                </a:solidFill>
              </a:rPr>
              <a:t>Global Head of Customs</a:t>
            </a:r>
          </a:p>
          <a:p>
            <a:r>
              <a:rPr lang="en-GB" dirty="0">
                <a:solidFill>
                  <a:schemeClr val="bg1"/>
                </a:solidFill>
              </a:rPr>
              <a:t>rbennett@primark.co.uk</a:t>
            </a:r>
          </a:p>
        </p:txBody>
      </p:sp>
      <p:sp>
        <p:nvSpPr>
          <p:cNvPr id="6" name="TextBox 5">
            <a:extLst>
              <a:ext uri="{FF2B5EF4-FFF2-40B4-BE49-F238E27FC236}">
                <a16:creationId xmlns:a16="http://schemas.microsoft.com/office/drawing/2014/main" id="{0C4D1773-35C2-74BF-18CD-2C6AC35716E9}"/>
              </a:ext>
            </a:extLst>
          </p:cNvPr>
          <p:cNvSpPr txBox="1"/>
          <p:nvPr/>
        </p:nvSpPr>
        <p:spPr>
          <a:xfrm>
            <a:off x="7175500" y="3384550"/>
            <a:ext cx="4333238" cy="923330"/>
          </a:xfrm>
          <a:prstGeom prst="rect">
            <a:avLst/>
          </a:prstGeom>
          <a:noFill/>
        </p:spPr>
        <p:txBody>
          <a:bodyPr wrap="none" rtlCol="0">
            <a:spAutoFit/>
          </a:bodyPr>
          <a:lstStyle/>
          <a:p>
            <a:r>
              <a:rPr lang="en-GB" dirty="0">
                <a:solidFill>
                  <a:schemeClr val="bg1"/>
                </a:solidFill>
              </a:rPr>
              <a:t>Mike Alexander</a:t>
            </a:r>
          </a:p>
          <a:p>
            <a:r>
              <a:rPr lang="en-GB" dirty="0">
                <a:solidFill>
                  <a:schemeClr val="bg1"/>
                </a:solidFill>
              </a:rPr>
              <a:t>Customs Operations Manager – Europe</a:t>
            </a:r>
          </a:p>
          <a:p>
            <a:r>
              <a:rPr lang="en-GB" dirty="0">
                <a:solidFill>
                  <a:schemeClr val="bg1"/>
                </a:solidFill>
              </a:rPr>
              <a:t>malexander@primark.co.uk</a:t>
            </a:r>
          </a:p>
        </p:txBody>
      </p:sp>
    </p:spTree>
    <p:extLst>
      <p:ext uri="{BB962C8B-B14F-4D97-AF65-F5344CB8AC3E}">
        <p14:creationId xmlns:p14="http://schemas.microsoft.com/office/powerpoint/2010/main" val="1549214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6259583-6E7B-517F-0394-47AB943850F3}"/>
              </a:ext>
            </a:extLst>
          </p:cNvPr>
          <p:cNvSpPr>
            <a:spLocks/>
          </p:cNvSpPr>
          <p:nvPr/>
        </p:nvSpPr>
        <p:spPr>
          <a:xfrm>
            <a:off x="2450123" y="2989384"/>
            <a:ext cx="5935599" cy="86400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4B5CDCD-75C8-7EBF-6E34-57343F99AF7C}"/>
              </a:ext>
            </a:extLst>
          </p:cNvPr>
          <p:cNvSpPr>
            <a:spLocks/>
          </p:cNvSpPr>
          <p:nvPr/>
        </p:nvSpPr>
        <p:spPr>
          <a:xfrm>
            <a:off x="2943543" y="3892061"/>
            <a:ext cx="6304914" cy="86400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5F5EA7AA-AEFA-654B-E289-9CD796926586}"/>
              </a:ext>
            </a:extLst>
          </p:cNvPr>
          <p:cNvSpPr>
            <a:spLocks noGrp="1"/>
          </p:cNvSpPr>
          <p:nvPr>
            <p:ph type="dt" sz="half" idx="10"/>
          </p:nvPr>
        </p:nvSpPr>
        <p:spPr/>
        <p:txBody>
          <a:bodyPr/>
          <a:lstStyle/>
          <a:p>
            <a:fld id="{485E65CD-AEFC-0A45-BE81-E1F07DEDBFB0}" type="datetime4">
              <a:rPr lang="en-GB" smtClean="0"/>
              <a:pPr/>
              <a:t>16 April 2026</a:t>
            </a:fld>
            <a:endParaRPr lang="en-US"/>
          </a:p>
        </p:txBody>
      </p:sp>
      <p:sp>
        <p:nvSpPr>
          <p:cNvPr id="3" name="Slide Number Placeholder 2">
            <a:extLst>
              <a:ext uri="{FF2B5EF4-FFF2-40B4-BE49-F238E27FC236}">
                <a16:creationId xmlns:a16="http://schemas.microsoft.com/office/drawing/2014/main" id="{7EE79001-D9C5-F1C6-B14E-8D94C6EC2763}"/>
              </a:ext>
            </a:extLst>
          </p:cNvPr>
          <p:cNvSpPr>
            <a:spLocks noGrp="1"/>
          </p:cNvSpPr>
          <p:nvPr>
            <p:ph type="sldNum" sz="quarter" idx="4"/>
          </p:nvPr>
        </p:nvSpPr>
        <p:spPr/>
        <p:txBody>
          <a:bodyPr/>
          <a:lstStyle/>
          <a:p>
            <a:fld id="{9A27563E-00C1-8141-867A-EB6614EEAF96}" type="slidenum">
              <a:rPr lang="en-US" smtClean="0"/>
              <a:pPr/>
              <a:t>2</a:t>
            </a:fld>
            <a:endParaRPr lang="en-US"/>
          </a:p>
        </p:txBody>
      </p:sp>
      <p:sp>
        <p:nvSpPr>
          <p:cNvPr id="5" name="Title 4">
            <a:extLst>
              <a:ext uri="{FF2B5EF4-FFF2-40B4-BE49-F238E27FC236}">
                <a16:creationId xmlns:a16="http://schemas.microsoft.com/office/drawing/2014/main" id="{EDDF072B-CEEB-7036-1F12-2D4EC72996AD}"/>
              </a:ext>
            </a:extLst>
          </p:cNvPr>
          <p:cNvSpPr>
            <a:spLocks noGrp="1"/>
          </p:cNvSpPr>
          <p:nvPr>
            <p:ph type="ctrTitle"/>
          </p:nvPr>
        </p:nvSpPr>
        <p:spPr/>
        <p:txBody>
          <a:bodyPr/>
          <a:lstStyle/>
          <a:p>
            <a:r>
              <a:rPr lang="en-US"/>
              <a:t>Why does Primark Exist?</a:t>
            </a:r>
          </a:p>
        </p:txBody>
      </p:sp>
      <p:sp>
        <p:nvSpPr>
          <p:cNvPr id="4" name="Text Placeholder 3">
            <a:extLst>
              <a:ext uri="{FF2B5EF4-FFF2-40B4-BE49-F238E27FC236}">
                <a16:creationId xmlns:a16="http://schemas.microsoft.com/office/drawing/2014/main" id="{DDFC0067-CFD0-A704-0C92-9EE3A437B3E3}"/>
              </a:ext>
            </a:extLst>
          </p:cNvPr>
          <p:cNvSpPr>
            <a:spLocks noGrp="1"/>
          </p:cNvSpPr>
          <p:nvPr>
            <p:ph type="body" sz="quarter" idx="13"/>
          </p:nvPr>
        </p:nvSpPr>
        <p:spPr>
          <a:xfrm>
            <a:off x="334964" y="2057857"/>
            <a:ext cx="11517718" cy="2742289"/>
          </a:xfrm>
        </p:spPr>
        <p:txBody>
          <a:bodyPr/>
          <a:lstStyle/>
          <a:p>
            <a:r>
              <a:rPr lang="en-US" dirty="0"/>
              <a:t>We’re here to create </a:t>
            </a:r>
            <a:br>
              <a:rPr lang="en-US" dirty="0"/>
            </a:br>
            <a:r>
              <a:rPr lang="en-US" dirty="0"/>
              <a:t>maximum joy</a:t>
            </a:r>
            <a:r>
              <a:rPr lang="en-US" spc="3000" dirty="0"/>
              <a:t> </a:t>
            </a:r>
            <a:r>
              <a:rPr lang="en-US" dirty="0"/>
              <a:t>at </a:t>
            </a:r>
            <a:br>
              <a:rPr lang="en-US" dirty="0"/>
            </a:br>
            <a:r>
              <a:rPr lang="en-US" dirty="0"/>
              <a:t>minimum cost</a:t>
            </a:r>
          </a:p>
        </p:txBody>
      </p:sp>
    </p:spTree>
    <p:extLst>
      <p:ext uri="{BB962C8B-B14F-4D97-AF65-F5344CB8AC3E}">
        <p14:creationId xmlns:p14="http://schemas.microsoft.com/office/powerpoint/2010/main" val="2102773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B8E0"/>
          </a:solidFill>
        </p:spPr>
        <p:txBody>
          <a:bodyPr wrap="square" lIns="0" tIns="0" rIns="0" bIns="0" rtlCol="0"/>
          <a:lstStyle/>
          <a:p>
            <a:endParaRPr sz="1092"/>
          </a:p>
        </p:txBody>
      </p:sp>
      <p:grpSp>
        <p:nvGrpSpPr>
          <p:cNvPr id="3" name="object 3"/>
          <p:cNvGrpSpPr/>
          <p:nvPr/>
        </p:nvGrpSpPr>
        <p:grpSpPr>
          <a:xfrm>
            <a:off x="648082" y="171438"/>
            <a:ext cx="10664748" cy="6686261"/>
            <a:chOff x="1068030" y="282713"/>
            <a:chExt cx="17586960" cy="11026140"/>
          </a:xfrm>
        </p:grpSpPr>
        <p:pic>
          <p:nvPicPr>
            <p:cNvPr id="4" name="object 4"/>
            <p:cNvPicPr/>
            <p:nvPr/>
          </p:nvPicPr>
          <p:blipFill>
            <a:blip r:embed="rId2" cstate="print"/>
            <a:stretch>
              <a:fillRect/>
            </a:stretch>
          </p:blipFill>
          <p:spPr>
            <a:xfrm>
              <a:off x="1068030" y="282713"/>
              <a:ext cx="17586637" cy="11025842"/>
            </a:xfrm>
            <a:prstGeom prst="rect">
              <a:avLst/>
            </a:prstGeom>
          </p:spPr>
        </p:pic>
        <p:sp>
          <p:nvSpPr>
            <p:cNvPr id="5" name="object 5"/>
            <p:cNvSpPr/>
            <p:nvPr/>
          </p:nvSpPr>
          <p:spPr>
            <a:xfrm>
              <a:off x="2318311" y="4167341"/>
              <a:ext cx="0" cy="564515"/>
            </a:xfrm>
            <a:custGeom>
              <a:avLst/>
              <a:gdLst/>
              <a:ahLst/>
              <a:cxnLst/>
              <a:rect l="l" t="t" r="r" b="b"/>
              <a:pathLst>
                <a:path h="564514">
                  <a:moveTo>
                    <a:pt x="0" y="0"/>
                  </a:moveTo>
                  <a:lnTo>
                    <a:pt x="0" y="564506"/>
                  </a:lnTo>
                </a:path>
              </a:pathLst>
            </a:custGeom>
            <a:ln w="20941">
              <a:solidFill>
                <a:srgbClr val="FFFFFF"/>
              </a:solidFill>
              <a:prstDash val="dot"/>
            </a:ln>
          </p:spPr>
          <p:txBody>
            <a:bodyPr wrap="square" lIns="0" tIns="0" rIns="0" bIns="0" rtlCol="0"/>
            <a:lstStyle/>
            <a:p>
              <a:endParaRPr sz="1092"/>
            </a:p>
          </p:txBody>
        </p:sp>
        <p:sp>
          <p:nvSpPr>
            <p:cNvPr id="6" name="object 6"/>
            <p:cNvSpPr/>
            <p:nvPr/>
          </p:nvSpPr>
          <p:spPr>
            <a:xfrm>
              <a:off x="2307831" y="4115059"/>
              <a:ext cx="20955" cy="648335"/>
            </a:xfrm>
            <a:custGeom>
              <a:avLst/>
              <a:gdLst/>
              <a:ahLst/>
              <a:cxnLst/>
              <a:rect l="l" t="t" r="r" b="b"/>
              <a:pathLst>
                <a:path w="20955" h="648335">
                  <a:moveTo>
                    <a:pt x="20942" y="637692"/>
                  </a:moveTo>
                  <a:lnTo>
                    <a:pt x="17881" y="630288"/>
                  </a:lnTo>
                  <a:lnTo>
                    <a:pt x="10477" y="627214"/>
                  </a:lnTo>
                  <a:lnTo>
                    <a:pt x="3073" y="630288"/>
                  </a:lnTo>
                  <a:lnTo>
                    <a:pt x="0" y="637692"/>
                  </a:lnTo>
                  <a:lnTo>
                    <a:pt x="3073" y="645096"/>
                  </a:lnTo>
                  <a:lnTo>
                    <a:pt x="10477" y="648157"/>
                  </a:lnTo>
                  <a:lnTo>
                    <a:pt x="17881" y="645096"/>
                  </a:lnTo>
                  <a:lnTo>
                    <a:pt x="20942" y="637692"/>
                  </a:lnTo>
                  <a:close/>
                </a:path>
                <a:path w="20955" h="648335">
                  <a:moveTo>
                    <a:pt x="20942" y="10477"/>
                  </a:moveTo>
                  <a:lnTo>
                    <a:pt x="17881" y="3073"/>
                  </a:lnTo>
                  <a:lnTo>
                    <a:pt x="10477" y="0"/>
                  </a:lnTo>
                  <a:lnTo>
                    <a:pt x="3073" y="3073"/>
                  </a:lnTo>
                  <a:lnTo>
                    <a:pt x="0" y="10477"/>
                  </a:lnTo>
                  <a:lnTo>
                    <a:pt x="3073" y="17881"/>
                  </a:lnTo>
                  <a:lnTo>
                    <a:pt x="10477" y="20942"/>
                  </a:lnTo>
                  <a:lnTo>
                    <a:pt x="17881" y="17881"/>
                  </a:lnTo>
                  <a:lnTo>
                    <a:pt x="20942" y="10477"/>
                  </a:lnTo>
                  <a:close/>
                </a:path>
              </a:pathLst>
            </a:custGeom>
            <a:solidFill>
              <a:srgbClr val="FFFFFF"/>
            </a:solidFill>
          </p:spPr>
          <p:txBody>
            <a:bodyPr wrap="square" lIns="0" tIns="0" rIns="0" bIns="0" rtlCol="0"/>
            <a:lstStyle/>
            <a:p>
              <a:endParaRPr sz="1092"/>
            </a:p>
          </p:txBody>
        </p:sp>
        <p:sp>
          <p:nvSpPr>
            <p:cNvPr id="7" name="object 7"/>
            <p:cNvSpPr/>
            <p:nvPr/>
          </p:nvSpPr>
          <p:spPr>
            <a:xfrm>
              <a:off x="2789187" y="8168446"/>
              <a:ext cx="0" cy="624205"/>
            </a:xfrm>
            <a:custGeom>
              <a:avLst/>
              <a:gdLst/>
              <a:ahLst/>
              <a:cxnLst/>
              <a:rect l="l" t="t" r="r" b="b"/>
              <a:pathLst>
                <a:path h="624204">
                  <a:moveTo>
                    <a:pt x="0" y="0"/>
                  </a:moveTo>
                  <a:lnTo>
                    <a:pt x="0" y="624012"/>
                  </a:lnTo>
                </a:path>
              </a:pathLst>
            </a:custGeom>
            <a:ln w="20941">
              <a:solidFill>
                <a:srgbClr val="FFFFFF"/>
              </a:solidFill>
              <a:prstDash val="dot"/>
            </a:ln>
          </p:spPr>
          <p:txBody>
            <a:bodyPr wrap="square" lIns="0" tIns="0" rIns="0" bIns="0" rtlCol="0"/>
            <a:lstStyle/>
            <a:p>
              <a:endParaRPr sz="1092"/>
            </a:p>
          </p:txBody>
        </p:sp>
        <p:sp>
          <p:nvSpPr>
            <p:cNvPr id="8" name="object 8"/>
            <p:cNvSpPr/>
            <p:nvPr/>
          </p:nvSpPr>
          <p:spPr>
            <a:xfrm>
              <a:off x="2778709" y="8114938"/>
              <a:ext cx="20955" cy="709930"/>
            </a:xfrm>
            <a:custGeom>
              <a:avLst/>
              <a:gdLst/>
              <a:ahLst/>
              <a:cxnLst/>
              <a:rect l="l" t="t" r="r" b="b"/>
              <a:pathLst>
                <a:path w="20955" h="709929">
                  <a:moveTo>
                    <a:pt x="20942" y="699046"/>
                  </a:moveTo>
                  <a:lnTo>
                    <a:pt x="17881" y="691642"/>
                  </a:lnTo>
                  <a:lnTo>
                    <a:pt x="10477" y="688568"/>
                  </a:lnTo>
                  <a:lnTo>
                    <a:pt x="3073" y="691642"/>
                  </a:lnTo>
                  <a:lnTo>
                    <a:pt x="0" y="699046"/>
                  </a:lnTo>
                  <a:lnTo>
                    <a:pt x="3073" y="706450"/>
                  </a:lnTo>
                  <a:lnTo>
                    <a:pt x="10477" y="709510"/>
                  </a:lnTo>
                  <a:lnTo>
                    <a:pt x="17881" y="706450"/>
                  </a:lnTo>
                  <a:lnTo>
                    <a:pt x="20942" y="699046"/>
                  </a:lnTo>
                  <a:close/>
                </a:path>
                <a:path w="20955" h="709929">
                  <a:moveTo>
                    <a:pt x="20942" y="10477"/>
                  </a:moveTo>
                  <a:lnTo>
                    <a:pt x="17881" y="3073"/>
                  </a:lnTo>
                  <a:lnTo>
                    <a:pt x="10477" y="0"/>
                  </a:lnTo>
                  <a:lnTo>
                    <a:pt x="3073" y="3073"/>
                  </a:lnTo>
                  <a:lnTo>
                    <a:pt x="0" y="10477"/>
                  </a:lnTo>
                  <a:lnTo>
                    <a:pt x="3073" y="17881"/>
                  </a:lnTo>
                  <a:lnTo>
                    <a:pt x="10477" y="20942"/>
                  </a:lnTo>
                  <a:lnTo>
                    <a:pt x="17881" y="17881"/>
                  </a:lnTo>
                  <a:lnTo>
                    <a:pt x="20942" y="10477"/>
                  </a:lnTo>
                  <a:close/>
                </a:path>
              </a:pathLst>
            </a:custGeom>
            <a:solidFill>
              <a:srgbClr val="FFFFFF"/>
            </a:solidFill>
          </p:spPr>
          <p:txBody>
            <a:bodyPr wrap="square" lIns="0" tIns="0" rIns="0" bIns="0" rtlCol="0"/>
            <a:lstStyle/>
            <a:p>
              <a:endParaRPr sz="1092"/>
            </a:p>
          </p:txBody>
        </p:sp>
        <p:sp>
          <p:nvSpPr>
            <p:cNvPr id="9" name="object 9"/>
            <p:cNvSpPr/>
            <p:nvPr/>
          </p:nvSpPr>
          <p:spPr>
            <a:xfrm>
              <a:off x="12218890" y="8650541"/>
              <a:ext cx="0" cy="143510"/>
            </a:xfrm>
            <a:custGeom>
              <a:avLst/>
              <a:gdLst/>
              <a:ahLst/>
              <a:cxnLst/>
              <a:rect l="l" t="t" r="r" b="b"/>
              <a:pathLst>
                <a:path h="143509">
                  <a:moveTo>
                    <a:pt x="0" y="0"/>
                  </a:moveTo>
                  <a:lnTo>
                    <a:pt x="0" y="143000"/>
                  </a:lnTo>
                </a:path>
              </a:pathLst>
            </a:custGeom>
            <a:ln w="20941">
              <a:solidFill>
                <a:srgbClr val="FFFFFF"/>
              </a:solidFill>
              <a:prstDash val="dot"/>
            </a:ln>
          </p:spPr>
          <p:txBody>
            <a:bodyPr wrap="square" lIns="0" tIns="0" rIns="0" bIns="0" rtlCol="0"/>
            <a:lstStyle/>
            <a:p>
              <a:endParaRPr sz="1092"/>
            </a:p>
          </p:txBody>
        </p:sp>
        <p:sp>
          <p:nvSpPr>
            <p:cNvPr id="10" name="object 10"/>
            <p:cNvSpPr/>
            <p:nvPr/>
          </p:nvSpPr>
          <p:spPr>
            <a:xfrm>
              <a:off x="12208409" y="8599227"/>
              <a:ext cx="20955" cy="225425"/>
            </a:xfrm>
            <a:custGeom>
              <a:avLst/>
              <a:gdLst/>
              <a:ahLst/>
              <a:cxnLst/>
              <a:rect l="l" t="t" r="r" b="b"/>
              <a:pathLst>
                <a:path w="20954" h="225425">
                  <a:moveTo>
                    <a:pt x="20942" y="214757"/>
                  </a:moveTo>
                  <a:lnTo>
                    <a:pt x="17881" y="207352"/>
                  </a:lnTo>
                  <a:lnTo>
                    <a:pt x="10477" y="204279"/>
                  </a:lnTo>
                  <a:lnTo>
                    <a:pt x="3073" y="207352"/>
                  </a:lnTo>
                  <a:lnTo>
                    <a:pt x="0" y="214757"/>
                  </a:lnTo>
                  <a:lnTo>
                    <a:pt x="3073" y="222161"/>
                  </a:lnTo>
                  <a:lnTo>
                    <a:pt x="10477" y="225221"/>
                  </a:lnTo>
                  <a:lnTo>
                    <a:pt x="17881" y="222161"/>
                  </a:lnTo>
                  <a:lnTo>
                    <a:pt x="20942" y="214757"/>
                  </a:lnTo>
                  <a:close/>
                </a:path>
                <a:path w="20954" h="225425">
                  <a:moveTo>
                    <a:pt x="20942" y="10464"/>
                  </a:moveTo>
                  <a:lnTo>
                    <a:pt x="17881" y="3060"/>
                  </a:lnTo>
                  <a:lnTo>
                    <a:pt x="10477" y="0"/>
                  </a:lnTo>
                  <a:lnTo>
                    <a:pt x="3073" y="3060"/>
                  </a:lnTo>
                  <a:lnTo>
                    <a:pt x="0" y="10464"/>
                  </a:lnTo>
                  <a:lnTo>
                    <a:pt x="3073" y="17868"/>
                  </a:lnTo>
                  <a:lnTo>
                    <a:pt x="10477" y="20929"/>
                  </a:lnTo>
                  <a:lnTo>
                    <a:pt x="17881" y="17868"/>
                  </a:lnTo>
                  <a:lnTo>
                    <a:pt x="20942" y="10464"/>
                  </a:lnTo>
                  <a:close/>
                </a:path>
              </a:pathLst>
            </a:custGeom>
            <a:solidFill>
              <a:srgbClr val="FFFFFF"/>
            </a:solidFill>
          </p:spPr>
          <p:txBody>
            <a:bodyPr wrap="square" lIns="0" tIns="0" rIns="0" bIns="0" rtlCol="0"/>
            <a:lstStyle/>
            <a:p>
              <a:endParaRPr sz="1092"/>
            </a:p>
          </p:txBody>
        </p:sp>
        <p:sp>
          <p:nvSpPr>
            <p:cNvPr id="11" name="object 11"/>
            <p:cNvSpPr/>
            <p:nvPr/>
          </p:nvSpPr>
          <p:spPr>
            <a:xfrm>
              <a:off x="13957690" y="3036914"/>
              <a:ext cx="0" cy="264160"/>
            </a:xfrm>
            <a:custGeom>
              <a:avLst/>
              <a:gdLst/>
              <a:ahLst/>
              <a:cxnLst/>
              <a:rect l="l" t="t" r="r" b="b"/>
              <a:pathLst>
                <a:path h="264160">
                  <a:moveTo>
                    <a:pt x="0" y="0"/>
                  </a:moveTo>
                  <a:lnTo>
                    <a:pt x="0" y="263604"/>
                  </a:lnTo>
                </a:path>
              </a:pathLst>
            </a:custGeom>
            <a:ln w="20941">
              <a:solidFill>
                <a:srgbClr val="FFFFFF"/>
              </a:solidFill>
              <a:prstDash val="dot"/>
            </a:ln>
          </p:spPr>
          <p:txBody>
            <a:bodyPr wrap="square" lIns="0" tIns="0" rIns="0" bIns="0" rtlCol="0"/>
            <a:lstStyle/>
            <a:p>
              <a:endParaRPr sz="1092"/>
            </a:p>
          </p:txBody>
        </p:sp>
        <p:sp>
          <p:nvSpPr>
            <p:cNvPr id="12" name="object 12"/>
            <p:cNvSpPr/>
            <p:nvPr/>
          </p:nvSpPr>
          <p:spPr>
            <a:xfrm>
              <a:off x="13947217" y="2985890"/>
              <a:ext cx="20955" cy="345440"/>
            </a:xfrm>
            <a:custGeom>
              <a:avLst/>
              <a:gdLst/>
              <a:ahLst/>
              <a:cxnLst/>
              <a:rect l="l" t="t" r="r" b="b"/>
              <a:pathLst>
                <a:path w="20955" h="345439">
                  <a:moveTo>
                    <a:pt x="20942" y="334911"/>
                  </a:moveTo>
                  <a:lnTo>
                    <a:pt x="17868" y="327507"/>
                  </a:lnTo>
                  <a:lnTo>
                    <a:pt x="10464" y="324434"/>
                  </a:lnTo>
                  <a:lnTo>
                    <a:pt x="3060" y="327507"/>
                  </a:lnTo>
                  <a:lnTo>
                    <a:pt x="0" y="334911"/>
                  </a:lnTo>
                  <a:lnTo>
                    <a:pt x="3060" y="342315"/>
                  </a:lnTo>
                  <a:lnTo>
                    <a:pt x="10464" y="345376"/>
                  </a:lnTo>
                  <a:lnTo>
                    <a:pt x="17868" y="342315"/>
                  </a:lnTo>
                  <a:lnTo>
                    <a:pt x="20942" y="334911"/>
                  </a:lnTo>
                  <a:close/>
                </a:path>
                <a:path w="20955" h="345439">
                  <a:moveTo>
                    <a:pt x="20942" y="10477"/>
                  </a:moveTo>
                  <a:lnTo>
                    <a:pt x="17868" y="3073"/>
                  </a:lnTo>
                  <a:lnTo>
                    <a:pt x="10464" y="0"/>
                  </a:lnTo>
                  <a:lnTo>
                    <a:pt x="3060" y="3073"/>
                  </a:lnTo>
                  <a:lnTo>
                    <a:pt x="0" y="10477"/>
                  </a:lnTo>
                  <a:lnTo>
                    <a:pt x="3060" y="17881"/>
                  </a:lnTo>
                  <a:lnTo>
                    <a:pt x="10464" y="20942"/>
                  </a:lnTo>
                  <a:lnTo>
                    <a:pt x="17868" y="17881"/>
                  </a:lnTo>
                  <a:lnTo>
                    <a:pt x="20942" y="10477"/>
                  </a:lnTo>
                  <a:close/>
                </a:path>
              </a:pathLst>
            </a:custGeom>
            <a:solidFill>
              <a:srgbClr val="FFFFFF"/>
            </a:solidFill>
          </p:spPr>
          <p:txBody>
            <a:bodyPr wrap="square" lIns="0" tIns="0" rIns="0" bIns="0" rtlCol="0"/>
            <a:lstStyle/>
            <a:p>
              <a:endParaRPr sz="1092"/>
            </a:p>
          </p:txBody>
        </p:sp>
        <p:sp>
          <p:nvSpPr>
            <p:cNvPr id="13" name="object 13"/>
            <p:cNvSpPr/>
            <p:nvPr/>
          </p:nvSpPr>
          <p:spPr>
            <a:xfrm>
              <a:off x="7409908" y="8728213"/>
              <a:ext cx="0" cy="304800"/>
            </a:xfrm>
            <a:custGeom>
              <a:avLst/>
              <a:gdLst/>
              <a:ahLst/>
              <a:cxnLst/>
              <a:rect l="l" t="t" r="r" b="b"/>
              <a:pathLst>
                <a:path h="304800">
                  <a:moveTo>
                    <a:pt x="0" y="0"/>
                  </a:moveTo>
                  <a:lnTo>
                    <a:pt x="0" y="304221"/>
                  </a:lnTo>
                </a:path>
              </a:pathLst>
            </a:custGeom>
            <a:ln w="20941">
              <a:solidFill>
                <a:srgbClr val="FFFFFF"/>
              </a:solidFill>
              <a:prstDash val="dot"/>
            </a:ln>
          </p:spPr>
          <p:txBody>
            <a:bodyPr wrap="square" lIns="0" tIns="0" rIns="0" bIns="0" rtlCol="0"/>
            <a:lstStyle/>
            <a:p>
              <a:endParaRPr sz="1092"/>
            </a:p>
          </p:txBody>
        </p:sp>
        <p:sp>
          <p:nvSpPr>
            <p:cNvPr id="14" name="object 14"/>
            <p:cNvSpPr/>
            <p:nvPr/>
          </p:nvSpPr>
          <p:spPr>
            <a:xfrm>
              <a:off x="7399426" y="8677192"/>
              <a:ext cx="20955" cy="386080"/>
            </a:xfrm>
            <a:custGeom>
              <a:avLst/>
              <a:gdLst/>
              <a:ahLst/>
              <a:cxnLst/>
              <a:rect l="l" t="t" r="r" b="b"/>
              <a:pathLst>
                <a:path w="20954" h="386079">
                  <a:moveTo>
                    <a:pt x="20942" y="375526"/>
                  </a:moveTo>
                  <a:lnTo>
                    <a:pt x="17881" y="368122"/>
                  </a:lnTo>
                  <a:lnTo>
                    <a:pt x="10477" y="365048"/>
                  </a:lnTo>
                  <a:lnTo>
                    <a:pt x="3073" y="368122"/>
                  </a:lnTo>
                  <a:lnTo>
                    <a:pt x="0" y="375526"/>
                  </a:lnTo>
                  <a:lnTo>
                    <a:pt x="3073" y="382930"/>
                  </a:lnTo>
                  <a:lnTo>
                    <a:pt x="10477" y="385991"/>
                  </a:lnTo>
                  <a:lnTo>
                    <a:pt x="17881" y="382930"/>
                  </a:lnTo>
                  <a:lnTo>
                    <a:pt x="20942" y="375526"/>
                  </a:lnTo>
                  <a:close/>
                </a:path>
                <a:path w="20954" h="386079">
                  <a:moveTo>
                    <a:pt x="20942" y="10464"/>
                  </a:moveTo>
                  <a:lnTo>
                    <a:pt x="17881" y="3060"/>
                  </a:lnTo>
                  <a:lnTo>
                    <a:pt x="10477" y="0"/>
                  </a:lnTo>
                  <a:lnTo>
                    <a:pt x="3073" y="3060"/>
                  </a:lnTo>
                  <a:lnTo>
                    <a:pt x="0" y="10464"/>
                  </a:lnTo>
                  <a:lnTo>
                    <a:pt x="3073" y="17868"/>
                  </a:lnTo>
                  <a:lnTo>
                    <a:pt x="10477" y="20942"/>
                  </a:lnTo>
                  <a:lnTo>
                    <a:pt x="17881" y="17868"/>
                  </a:lnTo>
                  <a:lnTo>
                    <a:pt x="20942" y="10464"/>
                  </a:lnTo>
                  <a:close/>
                </a:path>
              </a:pathLst>
            </a:custGeom>
            <a:solidFill>
              <a:srgbClr val="FFFFFF"/>
            </a:solidFill>
          </p:spPr>
          <p:txBody>
            <a:bodyPr wrap="square" lIns="0" tIns="0" rIns="0" bIns="0" rtlCol="0"/>
            <a:lstStyle/>
            <a:p>
              <a:endParaRPr sz="1092"/>
            </a:p>
          </p:txBody>
        </p:sp>
        <p:sp>
          <p:nvSpPr>
            <p:cNvPr id="15" name="object 15"/>
            <p:cNvSpPr/>
            <p:nvPr/>
          </p:nvSpPr>
          <p:spPr>
            <a:xfrm>
              <a:off x="6173125" y="2524735"/>
              <a:ext cx="0" cy="410209"/>
            </a:xfrm>
            <a:custGeom>
              <a:avLst/>
              <a:gdLst/>
              <a:ahLst/>
              <a:cxnLst/>
              <a:rect l="l" t="t" r="r" b="b"/>
              <a:pathLst>
                <a:path h="410210">
                  <a:moveTo>
                    <a:pt x="0" y="0"/>
                  </a:moveTo>
                  <a:lnTo>
                    <a:pt x="0" y="409819"/>
                  </a:lnTo>
                </a:path>
              </a:pathLst>
            </a:custGeom>
            <a:ln w="20941">
              <a:solidFill>
                <a:srgbClr val="FFFFFF"/>
              </a:solidFill>
              <a:prstDash val="dot"/>
            </a:ln>
          </p:spPr>
          <p:txBody>
            <a:bodyPr wrap="square" lIns="0" tIns="0" rIns="0" bIns="0" rtlCol="0"/>
            <a:lstStyle/>
            <a:p>
              <a:endParaRPr sz="1092"/>
            </a:p>
          </p:txBody>
        </p:sp>
        <p:sp>
          <p:nvSpPr>
            <p:cNvPr id="16" name="object 16"/>
            <p:cNvSpPr/>
            <p:nvPr/>
          </p:nvSpPr>
          <p:spPr>
            <a:xfrm>
              <a:off x="6162650" y="2471133"/>
              <a:ext cx="20955" cy="495934"/>
            </a:xfrm>
            <a:custGeom>
              <a:avLst/>
              <a:gdLst/>
              <a:ahLst/>
              <a:cxnLst/>
              <a:rect l="l" t="t" r="r" b="b"/>
              <a:pathLst>
                <a:path w="20954" h="495935">
                  <a:moveTo>
                    <a:pt x="20942" y="485000"/>
                  </a:moveTo>
                  <a:lnTo>
                    <a:pt x="17868" y="477596"/>
                  </a:lnTo>
                  <a:lnTo>
                    <a:pt x="10464" y="474535"/>
                  </a:lnTo>
                  <a:lnTo>
                    <a:pt x="3060" y="477596"/>
                  </a:lnTo>
                  <a:lnTo>
                    <a:pt x="0" y="485000"/>
                  </a:lnTo>
                  <a:lnTo>
                    <a:pt x="3060" y="492404"/>
                  </a:lnTo>
                  <a:lnTo>
                    <a:pt x="10464" y="495477"/>
                  </a:lnTo>
                  <a:lnTo>
                    <a:pt x="17868" y="492404"/>
                  </a:lnTo>
                  <a:lnTo>
                    <a:pt x="20942" y="485000"/>
                  </a:lnTo>
                  <a:close/>
                </a:path>
                <a:path w="20954" h="495935">
                  <a:moveTo>
                    <a:pt x="20942" y="10477"/>
                  </a:moveTo>
                  <a:lnTo>
                    <a:pt x="17868" y="3073"/>
                  </a:lnTo>
                  <a:lnTo>
                    <a:pt x="10464" y="0"/>
                  </a:lnTo>
                  <a:lnTo>
                    <a:pt x="3060" y="3073"/>
                  </a:lnTo>
                  <a:lnTo>
                    <a:pt x="0" y="10477"/>
                  </a:lnTo>
                  <a:lnTo>
                    <a:pt x="3060" y="17881"/>
                  </a:lnTo>
                  <a:lnTo>
                    <a:pt x="10464" y="20942"/>
                  </a:lnTo>
                  <a:lnTo>
                    <a:pt x="17868" y="17881"/>
                  </a:lnTo>
                  <a:lnTo>
                    <a:pt x="20942" y="10477"/>
                  </a:lnTo>
                  <a:close/>
                </a:path>
              </a:pathLst>
            </a:custGeom>
            <a:solidFill>
              <a:srgbClr val="FFFFFF"/>
            </a:solidFill>
          </p:spPr>
          <p:txBody>
            <a:bodyPr wrap="square" lIns="0" tIns="0" rIns="0" bIns="0" rtlCol="0"/>
            <a:lstStyle/>
            <a:p>
              <a:endParaRPr sz="1092"/>
            </a:p>
          </p:txBody>
        </p:sp>
        <p:sp>
          <p:nvSpPr>
            <p:cNvPr id="17" name="object 17"/>
            <p:cNvSpPr/>
            <p:nvPr/>
          </p:nvSpPr>
          <p:spPr>
            <a:xfrm>
              <a:off x="9693925" y="2271174"/>
              <a:ext cx="0" cy="942340"/>
            </a:xfrm>
            <a:custGeom>
              <a:avLst/>
              <a:gdLst/>
              <a:ahLst/>
              <a:cxnLst/>
              <a:rect l="l" t="t" r="r" b="b"/>
              <a:pathLst>
                <a:path h="942339">
                  <a:moveTo>
                    <a:pt x="0" y="0"/>
                  </a:moveTo>
                  <a:lnTo>
                    <a:pt x="0" y="941950"/>
                  </a:lnTo>
                </a:path>
              </a:pathLst>
            </a:custGeom>
            <a:ln w="20941">
              <a:solidFill>
                <a:srgbClr val="FFFFFF"/>
              </a:solidFill>
              <a:prstDash val="dot"/>
            </a:ln>
          </p:spPr>
          <p:txBody>
            <a:bodyPr wrap="square" lIns="0" tIns="0" rIns="0" bIns="0" rtlCol="0"/>
            <a:lstStyle/>
            <a:p>
              <a:endParaRPr sz="1092"/>
            </a:p>
          </p:txBody>
        </p:sp>
        <p:sp>
          <p:nvSpPr>
            <p:cNvPr id="18" name="object 18"/>
            <p:cNvSpPr/>
            <p:nvPr/>
          </p:nvSpPr>
          <p:spPr>
            <a:xfrm>
              <a:off x="9735747" y="3234061"/>
              <a:ext cx="1903095" cy="0"/>
            </a:xfrm>
            <a:custGeom>
              <a:avLst/>
              <a:gdLst/>
              <a:ahLst/>
              <a:cxnLst/>
              <a:rect l="l" t="t" r="r" b="b"/>
              <a:pathLst>
                <a:path w="1903095">
                  <a:moveTo>
                    <a:pt x="0" y="0"/>
                  </a:moveTo>
                  <a:lnTo>
                    <a:pt x="1902894" y="0"/>
                  </a:lnTo>
                </a:path>
              </a:pathLst>
            </a:custGeom>
            <a:ln w="20941">
              <a:solidFill>
                <a:srgbClr val="FFFFFF"/>
              </a:solidFill>
              <a:prstDash val="dot"/>
            </a:ln>
          </p:spPr>
          <p:txBody>
            <a:bodyPr wrap="square" lIns="0" tIns="0" rIns="0" bIns="0" rtlCol="0"/>
            <a:lstStyle/>
            <a:p>
              <a:endParaRPr sz="1092"/>
            </a:p>
          </p:txBody>
        </p:sp>
        <p:sp>
          <p:nvSpPr>
            <p:cNvPr id="19" name="object 19"/>
            <p:cNvSpPr/>
            <p:nvPr/>
          </p:nvSpPr>
          <p:spPr>
            <a:xfrm>
              <a:off x="9683445" y="2218848"/>
              <a:ext cx="1986914" cy="1026160"/>
            </a:xfrm>
            <a:custGeom>
              <a:avLst/>
              <a:gdLst/>
              <a:ahLst/>
              <a:cxnLst/>
              <a:rect l="l" t="t" r="r" b="b"/>
              <a:pathLst>
                <a:path w="1986915" h="1026160">
                  <a:moveTo>
                    <a:pt x="20942" y="1015225"/>
                  </a:moveTo>
                  <a:lnTo>
                    <a:pt x="17881" y="1007821"/>
                  </a:lnTo>
                  <a:lnTo>
                    <a:pt x="10477" y="1004747"/>
                  </a:lnTo>
                  <a:lnTo>
                    <a:pt x="3073" y="1007821"/>
                  </a:lnTo>
                  <a:lnTo>
                    <a:pt x="0" y="1015225"/>
                  </a:lnTo>
                  <a:lnTo>
                    <a:pt x="3073" y="1022629"/>
                  </a:lnTo>
                  <a:lnTo>
                    <a:pt x="10477" y="1025690"/>
                  </a:lnTo>
                  <a:lnTo>
                    <a:pt x="17881" y="1022629"/>
                  </a:lnTo>
                  <a:lnTo>
                    <a:pt x="20942" y="1015225"/>
                  </a:lnTo>
                  <a:close/>
                </a:path>
                <a:path w="1986915" h="1026160">
                  <a:moveTo>
                    <a:pt x="20942" y="10464"/>
                  </a:moveTo>
                  <a:lnTo>
                    <a:pt x="17881" y="3060"/>
                  </a:lnTo>
                  <a:lnTo>
                    <a:pt x="10477" y="0"/>
                  </a:lnTo>
                  <a:lnTo>
                    <a:pt x="3073" y="3060"/>
                  </a:lnTo>
                  <a:lnTo>
                    <a:pt x="0" y="10464"/>
                  </a:lnTo>
                  <a:lnTo>
                    <a:pt x="3073" y="17868"/>
                  </a:lnTo>
                  <a:lnTo>
                    <a:pt x="10477" y="20942"/>
                  </a:lnTo>
                  <a:lnTo>
                    <a:pt x="17881" y="17868"/>
                  </a:lnTo>
                  <a:lnTo>
                    <a:pt x="20942" y="10464"/>
                  </a:lnTo>
                  <a:close/>
                </a:path>
                <a:path w="1986915" h="1026160">
                  <a:moveTo>
                    <a:pt x="1986572" y="1015225"/>
                  </a:moveTo>
                  <a:lnTo>
                    <a:pt x="1983498" y="1007821"/>
                  </a:lnTo>
                  <a:lnTo>
                    <a:pt x="1976094" y="1004747"/>
                  </a:lnTo>
                  <a:lnTo>
                    <a:pt x="1968690" y="1007821"/>
                  </a:lnTo>
                  <a:lnTo>
                    <a:pt x="1965629" y="1015225"/>
                  </a:lnTo>
                  <a:lnTo>
                    <a:pt x="1968690" y="1022629"/>
                  </a:lnTo>
                  <a:lnTo>
                    <a:pt x="1976094" y="1025690"/>
                  </a:lnTo>
                  <a:lnTo>
                    <a:pt x="1983498" y="1022629"/>
                  </a:lnTo>
                  <a:lnTo>
                    <a:pt x="1986572" y="1015225"/>
                  </a:lnTo>
                  <a:close/>
                </a:path>
              </a:pathLst>
            </a:custGeom>
            <a:solidFill>
              <a:srgbClr val="FFFFFF"/>
            </a:solidFill>
          </p:spPr>
          <p:txBody>
            <a:bodyPr wrap="square" lIns="0" tIns="0" rIns="0" bIns="0" rtlCol="0"/>
            <a:lstStyle/>
            <a:p>
              <a:endParaRPr sz="1092"/>
            </a:p>
          </p:txBody>
        </p:sp>
      </p:grpSp>
      <p:sp>
        <p:nvSpPr>
          <p:cNvPr id="20" name="object 20"/>
          <p:cNvSpPr txBox="1">
            <a:spLocks noGrp="1"/>
          </p:cNvSpPr>
          <p:nvPr>
            <p:ph type="title"/>
          </p:nvPr>
        </p:nvSpPr>
        <p:spPr>
          <a:xfrm>
            <a:off x="373700" y="358029"/>
            <a:ext cx="2146350" cy="469373"/>
          </a:xfrm>
          <a:prstGeom prst="rect">
            <a:avLst/>
          </a:prstGeom>
        </p:spPr>
        <p:txBody>
          <a:bodyPr vert="horz" wrap="square" lIns="0" tIns="7316" rIns="0" bIns="0" rtlCol="0" anchor="t" anchorCtr="0">
            <a:spAutoFit/>
          </a:bodyPr>
          <a:lstStyle/>
          <a:p>
            <a:pPr marL="7701">
              <a:lnSpc>
                <a:spcPct val="100000"/>
              </a:lnSpc>
              <a:spcBef>
                <a:spcPts val="58"/>
              </a:spcBef>
            </a:pPr>
            <a:r>
              <a:rPr sz="3002"/>
              <a:t>Our</a:t>
            </a:r>
            <a:r>
              <a:rPr sz="3002" spc="200"/>
              <a:t> </a:t>
            </a:r>
            <a:r>
              <a:rPr sz="3002" spc="21"/>
              <a:t>History</a:t>
            </a:r>
            <a:endParaRPr sz="3002"/>
          </a:p>
        </p:txBody>
      </p:sp>
      <p:sp>
        <p:nvSpPr>
          <p:cNvPr id="21" name="object 21"/>
          <p:cNvSpPr/>
          <p:nvPr/>
        </p:nvSpPr>
        <p:spPr>
          <a:xfrm>
            <a:off x="889365" y="1498495"/>
            <a:ext cx="2106688" cy="885649"/>
          </a:xfrm>
          <a:custGeom>
            <a:avLst/>
            <a:gdLst/>
            <a:ahLst/>
            <a:cxnLst/>
            <a:rect l="l" t="t" r="r" b="b"/>
            <a:pathLst>
              <a:path w="3474085" h="1460500">
                <a:moveTo>
                  <a:pt x="3316705" y="0"/>
                </a:moveTo>
                <a:lnTo>
                  <a:pt x="157063" y="0"/>
                </a:lnTo>
                <a:lnTo>
                  <a:pt x="107420" y="8007"/>
                </a:lnTo>
                <a:lnTo>
                  <a:pt x="64304" y="30304"/>
                </a:lnTo>
                <a:lnTo>
                  <a:pt x="30304" y="64304"/>
                </a:lnTo>
                <a:lnTo>
                  <a:pt x="8007" y="107420"/>
                </a:lnTo>
                <a:lnTo>
                  <a:pt x="0" y="157063"/>
                </a:lnTo>
                <a:lnTo>
                  <a:pt x="0" y="1302996"/>
                </a:lnTo>
                <a:lnTo>
                  <a:pt x="8007" y="1352640"/>
                </a:lnTo>
                <a:lnTo>
                  <a:pt x="30304" y="1395755"/>
                </a:lnTo>
                <a:lnTo>
                  <a:pt x="64304" y="1429755"/>
                </a:lnTo>
                <a:lnTo>
                  <a:pt x="107420" y="1452052"/>
                </a:lnTo>
                <a:lnTo>
                  <a:pt x="157063" y="1460060"/>
                </a:lnTo>
                <a:lnTo>
                  <a:pt x="3316705" y="1460060"/>
                </a:lnTo>
                <a:lnTo>
                  <a:pt x="3366348" y="1452052"/>
                </a:lnTo>
                <a:lnTo>
                  <a:pt x="3409463" y="1429755"/>
                </a:lnTo>
                <a:lnTo>
                  <a:pt x="3443463" y="1395755"/>
                </a:lnTo>
                <a:lnTo>
                  <a:pt x="3465761" y="1352640"/>
                </a:lnTo>
                <a:lnTo>
                  <a:pt x="3473768" y="1302996"/>
                </a:lnTo>
                <a:lnTo>
                  <a:pt x="3473768" y="157063"/>
                </a:lnTo>
                <a:lnTo>
                  <a:pt x="3465761" y="107420"/>
                </a:lnTo>
                <a:lnTo>
                  <a:pt x="3443463" y="64304"/>
                </a:lnTo>
                <a:lnTo>
                  <a:pt x="3409463" y="30304"/>
                </a:lnTo>
                <a:lnTo>
                  <a:pt x="3366348" y="8007"/>
                </a:lnTo>
                <a:lnTo>
                  <a:pt x="3316705" y="0"/>
                </a:lnTo>
                <a:close/>
              </a:path>
            </a:pathLst>
          </a:custGeom>
          <a:solidFill>
            <a:srgbClr val="FFFFFF"/>
          </a:solidFill>
        </p:spPr>
        <p:txBody>
          <a:bodyPr wrap="square" lIns="0" tIns="0" rIns="0" bIns="0" rtlCol="0"/>
          <a:lstStyle/>
          <a:p>
            <a:endParaRPr sz="1092"/>
          </a:p>
        </p:txBody>
      </p:sp>
      <p:sp>
        <p:nvSpPr>
          <p:cNvPr id="22" name="object 22"/>
          <p:cNvSpPr txBox="1"/>
          <p:nvPr/>
        </p:nvSpPr>
        <p:spPr>
          <a:xfrm>
            <a:off x="976908" y="1581210"/>
            <a:ext cx="1845614" cy="736642"/>
          </a:xfrm>
          <a:prstGeom prst="rect">
            <a:avLst/>
          </a:prstGeom>
        </p:spPr>
        <p:txBody>
          <a:bodyPr vert="horz" wrap="square" lIns="0" tIns="8856" rIns="0" bIns="0" rtlCol="0">
            <a:spAutoFit/>
          </a:bodyPr>
          <a:lstStyle/>
          <a:p>
            <a:pPr marL="7701">
              <a:spcBef>
                <a:spcPts val="69"/>
              </a:spcBef>
            </a:pPr>
            <a:r>
              <a:rPr sz="940" b="1" spc="-12">
                <a:solidFill>
                  <a:srgbClr val="00AFDB"/>
                </a:solidFill>
                <a:latin typeface="Primark Basis"/>
                <a:cs typeface="Primark Basis"/>
              </a:rPr>
              <a:t>1969</a:t>
            </a:r>
            <a:endParaRPr sz="940">
              <a:latin typeface="Primark Basis"/>
              <a:cs typeface="Primark Basis"/>
            </a:endParaRPr>
          </a:p>
          <a:p>
            <a:pPr marL="7701">
              <a:spcBef>
                <a:spcPts val="12"/>
              </a:spcBef>
            </a:pPr>
            <a:r>
              <a:rPr sz="940" b="1">
                <a:solidFill>
                  <a:srgbClr val="00AFDB"/>
                </a:solidFill>
                <a:latin typeface="Primark Basis"/>
                <a:cs typeface="Primark Basis"/>
              </a:rPr>
              <a:t>First</a:t>
            </a:r>
            <a:r>
              <a:rPr sz="940" b="1" spc="-45">
                <a:solidFill>
                  <a:srgbClr val="00AFDB"/>
                </a:solidFill>
                <a:latin typeface="Primark Basis"/>
                <a:cs typeface="Primark Basis"/>
              </a:rPr>
              <a:t> </a:t>
            </a:r>
            <a:r>
              <a:rPr sz="940" b="1">
                <a:solidFill>
                  <a:srgbClr val="00AFDB"/>
                </a:solidFill>
                <a:latin typeface="Primark Basis"/>
                <a:cs typeface="Primark Basis"/>
              </a:rPr>
              <a:t>Store</a:t>
            </a:r>
            <a:r>
              <a:rPr sz="940" b="1" spc="-45">
                <a:solidFill>
                  <a:srgbClr val="00AFDB"/>
                </a:solidFill>
                <a:latin typeface="Primark Basis"/>
                <a:cs typeface="Primark Basis"/>
              </a:rPr>
              <a:t> </a:t>
            </a:r>
            <a:r>
              <a:rPr sz="940" b="1" spc="-12">
                <a:solidFill>
                  <a:srgbClr val="00AFDB"/>
                </a:solidFill>
                <a:latin typeface="Primark Basis"/>
                <a:cs typeface="Primark Basis"/>
              </a:rPr>
              <a:t>Opens</a:t>
            </a:r>
            <a:endParaRPr sz="940">
              <a:latin typeface="Primark Basis"/>
              <a:cs typeface="Primark Basis"/>
            </a:endParaRPr>
          </a:p>
          <a:p>
            <a:pPr marL="7701" marR="3081">
              <a:lnSpc>
                <a:spcPct val="101099"/>
              </a:lnSpc>
            </a:pPr>
            <a:r>
              <a:rPr sz="940">
                <a:solidFill>
                  <a:srgbClr val="00AFDB"/>
                </a:solidFill>
                <a:latin typeface="Primark Basis"/>
                <a:cs typeface="Primark Basis"/>
              </a:rPr>
              <a:t>Launch</a:t>
            </a:r>
            <a:r>
              <a:rPr sz="940" spc="-27">
                <a:solidFill>
                  <a:srgbClr val="00AFDB"/>
                </a:solidFill>
                <a:latin typeface="Primark Basis"/>
                <a:cs typeface="Primark Basis"/>
              </a:rPr>
              <a:t> </a:t>
            </a:r>
            <a:r>
              <a:rPr sz="940">
                <a:solidFill>
                  <a:srgbClr val="00AFDB"/>
                </a:solidFill>
                <a:latin typeface="Primark Basis"/>
                <a:cs typeface="Primark Basis"/>
              </a:rPr>
              <a:t>in</a:t>
            </a:r>
            <a:r>
              <a:rPr sz="940" spc="-24">
                <a:solidFill>
                  <a:srgbClr val="00AFDB"/>
                </a:solidFill>
                <a:latin typeface="Primark Basis"/>
                <a:cs typeface="Primark Basis"/>
              </a:rPr>
              <a:t> </a:t>
            </a:r>
            <a:r>
              <a:rPr sz="940">
                <a:solidFill>
                  <a:srgbClr val="00AFDB"/>
                </a:solidFill>
                <a:latin typeface="Primark Basis"/>
                <a:cs typeface="Primark Basis"/>
              </a:rPr>
              <a:t>Dublin,</a:t>
            </a:r>
            <a:r>
              <a:rPr sz="940" spc="-24">
                <a:solidFill>
                  <a:srgbClr val="00AFDB"/>
                </a:solidFill>
                <a:latin typeface="Primark Basis"/>
                <a:cs typeface="Primark Basis"/>
              </a:rPr>
              <a:t> </a:t>
            </a:r>
            <a:r>
              <a:rPr sz="940">
                <a:solidFill>
                  <a:srgbClr val="00AFDB"/>
                </a:solidFill>
                <a:latin typeface="Primark Basis"/>
                <a:cs typeface="Primark Basis"/>
              </a:rPr>
              <a:t>Ireland</a:t>
            </a:r>
            <a:r>
              <a:rPr sz="940" spc="-24">
                <a:solidFill>
                  <a:srgbClr val="00AFDB"/>
                </a:solidFill>
                <a:latin typeface="Primark Basis"/>
                <a:cs typeface="Primark Basis"/>
              </a:rPr>
              <a:t> </a:t>
            </a:r>
            <a:r>
              <a:rPr sz="940" spc="-15">
                <a:solidFill>
                  <a:srgbClr val="00AFDB"/>
                </a:solidFill>
                <a:latin typeface="Primark Basis"/>
                <a:cs typeface="Primark Basis"/>
              </a:rPr>
              <a:t>as </a:t>
            </a:r>
            <a:r>
              <a:rPr sz="940" spc="-6">
                <a:solidFill>
                  <a:srgbClr val="00AFDB"/>
                </a:solidFill>
                <a:latin typeface="Primark Basis"/>
                <a:cs typeface="Primark Basis"/>
              </a:rPr>
              <a:t>Penneys,</a:t>
            </a:r>
            <a:r>
              <a:rPr sz="940" spc="-15">
                <a:solidFill>
                  <a:srgbClr val="00AFDB"/>
                </a:solidFill>
                <a:latin typeface="Primark Basis"/>
                <a:cs typeface="Primark Basis"/>
              </a:rPr>
              <a:t> </a:t>
            </a:r>
            <a:r>
              <a:rPr sz="940">
                <a:solidFill>
                  <a:srgbClr val="00AFDB"/>
                </a:solidFill>
                <a:latin typeface="Primark Basis"/>
                <a:cs typeface="Primark Basis"/>
              </a:rPr>
              <a:t>the</a:t>
            </a:r>
            <a:r>
              <a:rPr sz="940" spc="-15">
                <a:solidFill>
                  <a:srgbClr val="00AFDB"/>
                </a:solidFill>
                <a:latin typeface="Primark Basis"/>
                <a:cs typeface="Primark Basis"/>
              </a:rPr>
              <a:t> </a:t>
            </a:r>
            <a:r>
              <a:rPr sz="940">
                <a:solidFill>
                  <a:srgbClr val="00AFDB"/>
                </a:solidFill>
                <a:latin typeface="Primark Basis"/>
                <a:cs typeface="Primark Basis"/>
              </a:rPr>
              <a:t>idea</a:t>
            </a:r>
            <a:r>
              <a:rPr sz="940" spc="-15">
                <a:solidFill>
                  <a:srgbClr val="00AFDB"/>
                </a:solidFill>
                <a:latin typeface="Primark Basis"/>
                <a:cs typeface="Primark Basis"/>
              </a:rPr>
              <a:t> </a:t>
            </a:r>
            <a:r>
              <a:rPr sz="940">
                <a:solidFill>
                  <a:srgbClr val="00AFDB"/>
                </a:solidFill>
                <a:latin typeface="Primark Basis"/>
                <a:cs typeface="Primark Basis"/>
              </a:rPr>
              <a:t>of</a:t>
            </a:r>
            <a:r>
              <a:rPr sz="940" spc="-12">
                <a:solidFill>
                  <a:srgbClr val="00AFDB"/>
                </a:solidFill>
                <a:latin typeface="Primark Basis"/>
                <a:cs typeface="Primark Basis"/>
              </a:rPr>
              <a:t> </a:t>
            </a:r>
            <a:r>
              <a:rPr sz="940" spc="-6">
                <a:solidFill>
                  <a:srgbClr val="00AFDB"/>
                </a:solidFill>
                <a:latin typeface="Primark Basis"/>
                <a:cs typeface="Primark Basis"/>
              </a:rPr>
              <a:t>‘amazing </a:t>
            </a:r>
            <a:r>
              <a:rPr sz="940">
                <a:solidFill>
                  <a:srgbClr val="00AFDB"/>
                </a:solidFill>
                <a:latin typeface="Primark Basis"/>
                <a:cs typeface="Primark Basis"/>
              </a:rPr>
              <a:t>fashion</a:t>
            </a:r>
            <a:r>
              <a:rPr sz="940" spc="-27">
                <a:solidFill>
                  <a:srgbClr val="00AFDB"/>
                </a:solidFill>
                <a:latin typeface="Primark Basis"/>
                <a:cs typeface="Primark Basis"/>
              </a:rPr>
              <a:t> </a:t>
            </a:r>
            <a:r>
              <a:rPr sz="940">
                <a:solidFill>
                  <a:srgbClr val="00AFDB"/>
                </a:solidFill>
                <a:latin typeface="Primark Basis"/>
                <a:cs typeface="Primark Basis"/>
              </a:rPr>
              <a:t>at</a:t>
            </a:r>
            <a:r>
              <a:rPr sz="940" spc="-24">
                <a:solidFill>
                  <a:srgbClr val="00AFDB"/>
                </a:solidFill>
                <a:latin typeface="Primark Basis"/>
                <a:cs typeface="Primark Basis"/>
              </a:rPr>
              <a:t> </a:t>
            </a:r>
            <a:r>
              <a:rPr sz="940">
                <a:solidFill>
                  <a:srgbClr val="00AFDB"/>
                </a:solidFill>
                <a:latin typeface="Primark Basis"/>
                <a:cs typeface="Primark Basis"/>
              </a:rPr>
              <a:t>amazing’</a:t>
            </a:r>
            <a:r>
              <a:rPr sz="940" spc="-24">
                <a:solidFill>
                  <a:srgbClr val="00AFDB"/>
                </a:solidFill>
                <a:latin typeface="Primark Basis"/>
                <a:cs typeface="Primark Basis"/>
              </a:rPr>
              <a:t> </a:t>
            </a:r>
            <a:r>
              <a:rPr sz="940">
                <a:solidFill>
                  <a:srgbClr val="00AFDB"/>
                </a:solidFill>
                <a:latin typeface="Primark Basis"/>
                <a:cs typeface="Primark Basis"/>
              </a:rPr>
              <a:t>prices</a:t>
            </a:r>
            <a:r>
              <a:rPr sz="940" spc="-24">
                <a:solidFill>
                  <a:srgbClr val="00AFDB"/>
                </a:solidFill>
                <a:latin typeface="Primark Basis"/>
                <a:cs typeface="Primark Basis"/>
              </a:rPr>
              <a:t> </a:t>
            </a:r>
            <a:r>
              <a:rPr sz="940">
                <a:solidFill>
                  <a:srgbClr val="00AFDB"/>
                </a:solidFill>
                <a:latin typeface="Primark Basis"/>
                <a:cs typeface="Primark Basis"/>
              </a:rPr>
              <a:t>is</a:t>
            </a:r>
            <a:r>
              <a:rPr sz="940" spc="-24">
                <a:solidFill>
                  <a:srgbClr val="00AFDB"/>
                </a:solidFill>
                <a:latin typeface="Primark Basis"/>
                <a:cs typeface="Primark Basis"/>
              </a:rPr>
              <a:t> </a:t>
            </a:r>
            <a:r>
              <a:rPr sz="940" spc="-6">
                <a:solidFill>
                  <a:srgbClr val="00AFDB"/>
                </a:solidFill>
                <a:latin typeface="Primark Basis"/>
                <a:cs typeface="Primark Basis"/>
              </a:rPr>
              <a:t>born.</a:t>
            </a:r>
            <a:endParaRPr sz="940">
              <a:latin typeface="Primark Basis"/>
              <a:cs typeface="Primark Basis"/>
            </a:endParaRPr>
          </a:p>
        </p:txBody>
      </p:sp>
      <p:sp>
        <p:nvSpPr>
          <p:cNvPr id="23" name="object 23"/>
          <p:cNvSpPr/>
          <p:nvPr/>
        </p:nvSpPr>
        <p:spPr>
          <a:xfrm>
            <a:off x="5561287" y="380973"/>
            <a:ext cx="2109769" cy="885649"/>
          </a:xfrm>
          <a:custGeom>
            <a:avLst/>
            <a:gdLst/>
            <a:ahLst/>
            <a:cxnLst/>
            <a:rect l="l" t="t" r="r" b="b"/>
            <a:pathLst>
              <a:path w="3479165" h="1460500">
                <a:moveTo>
                  <a:pt x="3321500" y="0"/>
                </a:moveTo>
                <a:lnTo>
                  <a:pt x="157063" y="0"/>
                </a:lnTo>
                <a:lnTo>
                  <a:pt x="107420" y="8007"/>
                </a:lnTo>
                <a:lnTo>
                  <a:pt x="64304" y="30304"/>
                </a:lnTo>
                <a:lnTo>
                  <a:pt x="30304" y="64304"/>
                </a:lnTo>
                <a:lnTo>
                  <a:pt x="8007" y="107420"/>
                </a:lnTo>
                <a:lnTo>
                  <a:pt x="0" y="157063"/>
                </a:lnTo>
                <a:lnTo>
                  <a:pt x="0" y="1302996"/>
                </a:lnTo>
                <a:lnTo>
                  <a:pt x="8007" y="1352640"/>
                </a:lnTo>
                <a:lnTo>
                  <a:pt x="30304" y="1395755"/>
                </a:lnTo>
                <a:lnTo>
                  <a:pt x="64304" y="1429755"/>
                </a:lnTo>
                <a:lnTo>
                  <a:pt x="107420" y="1452052"/>
                </a:lnTo>
                <a:lnTo>
                  <a:pt x="157063" y="1460060"/>
                </a:lnTo>
                <a:lnTo>
                  <a:pt x="3321500" y="1460060"/>
                </a:lnTo>
                <a:lnTo>
                  <a:pt x="3371144" y="1452052"/>
                </a:lnTo>
                <a:lnTo>
                  <a:pt x="3414259" y="1429755"/>
                </a:lnTo>
                <a:lnTo>
                  <a:pt x="3448259" y="1395755"/>
                </a:lnTo>
                <a:lnTo>
                  <a:pt x="3470556" y="1352640"/>
                </a:lnTo>
                <a:lnTo>
                  <a:pt x="3478564" y="1302996"/>
                </a:lnTo>
                <a:lnTo>
                  <a:pt x="3478564" y="157063"/>
                </a:lnTo>
                <a:lnTo>
                  <a:pt x="3470556" y="107420"/>
                </a:lnTo>
                <a:lnTo>
                  <a:pt x="3448259" y="64304"/>
                </a:lnTo>
                <a:lnTo>
                  <a:pt x="3414259" y="30304"/>
                </a:lnTo>
                <a:lnTo>
                  <a:pt x="3371144" y="8007"/>
                </a:lnTo>
                <a:lnTo>
                  <a:pt x="3321500" y="0"/>
                </a:lnTo>
                <a:close/>
              </a:path>
            </a:pathLst>
          </a:custGeom>
          <a:solidFill>
            <a:srgbClr val="FFFFFF"/>
          </a:solidFill>
        </p:spPr>
        <p:txBody>
          <a:bodyPr wrap="square" lIns="0" tIns="0" rIns="0" bIns="0" rtlCol="0"/>
          <a:lstStyle/>
          <a:p>
            <a:endParaRPr sz="1092"/>
          </a:p>
        </p:txBody>
      </p:sp>
      <p:sp>
        <p:nvSpPr>
          <p:cNvPr id="24" name="object 24"/>
          <p:cNvSpPr txBox="1"/>
          <p:nvPr/>
        </p:nvSpPr>
        <p:spPr>
          <a:xfrm>
            <a:off x="5648829" y="463689"/>
            <a:ext cx="1895288" cy="738116"/>
          </a:xfrm>
          <a:prstGeom prst="rect">
            <a:avLst/>
          </a:prstGeom>
        </p:spPr>
        <p:txBody>
          <a:bodyPr vert="horz" wrap="square" lIns="0" tIns="8856" rIns="0" bIns="0" rtlCol="0">
            <a:spAutoFit/>
          </a:bodyPr>
          <a:lstStyle/>
          <a:p>
            <a:pPr marL="7701">
              <a:spcBef>
                <a:spcPts val="69"/>
              </a:spcBef>
            </a:pPr>
            <a:r>
              <a:rPr sz="940" b="1" spc="-12">
                <a:solidFill>
                  <a:srgbClr val="00AFDB"/>
                </a:solidFill>
                <a:latin typeface="Primark Basis"/>
                <a:cs typeface="Primark Basis"/>
              </a:rPr>
              <a:t>2006</a:t>
            </a:r>
            <a:endParaRPr sz="940">
              <a:latin typeface="Primark Basis"/>
              <a:cs typeface="Primark Basis"/>
            </a:endParaRPr>
          </a:p>
          <a:p>
            <a:pPr marL="7701" marR="3081">
              <a:lnSpc>
                <a:spcPct val="101099"/>
              </a:lnSpc>
            </a:pPr>
            <a:r>
              <a:rPr sz="940" b="1">
                <a:solidFill>
                  <a:srgbClr val="00AFDB"/>
                </a:solidFill>
                <a:latin typeface="Primark Basis"/>
                <a:cs typeface="Primark Basis"/>
              </a:rPr>
              <a:t>Primark</a:t>
            </a:r>
            <a:r>
              <a:rPr sz="940" b="1" spc="-24">
                <a:solidFill>
                  <a:srgbClr val="00AFDB"/>
                </a:solidFill>
                <a:latin typeface="Primark Basis"/>
                <a:cs typeface="Primark Basis"/>
              </a:rPr>
              <a:t> </a:t>
            </a:r>
            <a:r>
              <a:rPr sz="940" b="1">
                <a:solidFill>
                  <a:srgbClr val="00AFDB"/>
                </a:solidFill>
                <a:latin typeface="Primark Basis"/>
                <a:cs typeface="Primark Basis"/>
              </a:rPr>
              <a:t>Expands</a:t>
            </a:r>
            <a:r>
              <a:rPr sz="940" b="1" spc="-24">
                <a:solidFill>
                  <a:srgbClr val="00AFDB"/>
                </a:solidFill>
                <a:latin typeface="Primark Basis"/>
                <a:cs typeface="Primark Basis"/>
              </a:rPr>
              <a:t> </a:t>
            </a:r>
            <a:r>
              <a:rPr sz="940" b="1">
                <a:solidFill>
                  <a:srgbClr val="00AFDB"/>
                </a:solidFill>
                <a:latin typeface="Primark Basis"/>
                <a:cs typeface="Primark Basis"/>
              </a:rPr>
              <a:t>in</a:t>
            </a:r>
            <a:r>
              <a:rPr sz="940" b="1" spc="-24">
                <a:solidFill>
                  <a:srgbClr val="00AFDB"/>
                </a:solidFill>
                <a:latin typeface="Primark Basis"/>
                <a:cs typeface="Primark Basis"/>
              </a:rPr>
              <a:t> </a:t>
            </a:r>
            <a:r>
              <a:rPr sz="940" b="1" spc="-6">
                <a:solidFill>
                  <a:srgbClr val="00AFDB"/>
                </a:solidFill>
                <a:latin typeface="Primark Basis"/>
                <a:cs typeface="Primark Basis"/>
              </a:rPr>
              <a:t>Europe</a:t>
            </a:r>
            <a:r>
              <a:rPr sz="940" b="1" spc="303">
                <a:solidFill>
                  <a:srgbClr val="00AFDB"/>
                </a:solidFill>
                <a:latin typeface="Primark Basis"/>
                <a:cs typeface="Primark Basis"/>
              </a:rPr>
              <a:t> </a:t>
            </a:r>
            <a:r>
              <a:rPr sz="940">
                <a:solidFill>
                  <a:srgbClr val="00AFDB"/>
                </a:solidFill>
                <a:latin typeface="Primark Basis"/>
                <a:cs typeface="Primark Basis"/>
              </a:rPr>
              <a:t>Primark</a:t>
            </a:r>
            <a:r>
              <a:rPr sz="940" spc="-24">
                <a:solidFill>
                  <a:srgbClr val="00AFDB"/>
                </a:solidFill>
                <a:latin typeface="Primark Basis"/>
                <a:cs typeface="Primark Basis"/>
              </a:rPr>
              <a:t> </a:t>
            </a:r>
            <a:r>
              <a:rPr sz="940">
                <a:solidFill>
                  <a:srgbClr val="00AFDB"/>
                </a:solidFill>
                <a:latin typeface="Primark Basis"/>
                <a:cs typeface="Primark Basis"/>
              </a:rPr>
              <a:t>opens</a:t>
            </a:r>
            <a:r>
              <a:rPr sz="940" spc="-24">
                <a:solidFill>
                  <a:srgbClr val="00AFDB"/>
                </a:solidFill>
                <a:latin typeface="Primark Basis"/>
                <a:cs typeface="Primark Basis"/>
              </a:rPr>
              <a:t> </a:t>
            </a:r>
            <a:r>
              <a:rPr sz="940" spc="-6">
                <a:solidFill>
                  <a:srgbClr val="00AFDB"/>
                </a:solidFill>
                <a:latin typeface="Primark Basis"/>
                <a:cs typeface="Primark Basis"/>
              </a:rPr>
              <a:t>stores</a:t>
            </a:r>
            <a:r>
              <a:rPr sz="940" spc="-24">
                <a:solidFill>
                  <a:srgbClr val="00AFDB"/>
                </a:solidFill>
                <a:latin typeface="Primark Basis"/>
                <a:cs typeface="Primark Basis"/>
              </a:rPr>
              <a:t> </a:t>
            </a:r>
            <a:r>
              <a:rPr sz="940">
                <a:solidFill>
                  <a:srgbClr val="00AFDB"/>
                </a:solidFill>
                <a:latin typeface="Primark Basis"/>
                <a:cs typeface="Primark Basis"/>
              </a:rPr>
              <a:t>in</a:t>
            </a:r>
            <a:r>
              <a:rPr sz="940" spc="-21">
                <a:solidFill>
                  <a:srgbClr val="00AFDB"/>
                </a:solidFill>
                <a:latin typeface="Primark Basis"/>
                <a:cs typeface="Primark Basis"/>
              </a:rPr>
              <a:t> </a:t>
            </a:r>
            <a:r>
              <a:rPr sz="940">
                <a:solidFill>
                  <a:srgbClr val="00AFDB"/>
                </a:solidFill>
                <a:latin typeface="Primark Basis"/>
                <a:cs typeface="Primark Basis"/>
              </a:rPr>
              <a:t>Spain,</a:t>
            </a:r>
            <a:r>
              <a:rPr sz="940" spc="-24">
                <a:solidFill>
                  <a:srgbClr val="00AFDB"/>
                </a:solidFill>
                <a:latin typeface="Primark Basis"/>
                <a:cs typeface="Primark Basis"/>
              </a:rPr>
              <a:t> </a:t>
            </a:r>
            <a:r>
              <a:rPr sz="940" spc="-15">
                <a:solidFill>
                  <a:srgbClr val="00AFDB"/>
                </a:solidFill>
                <a:latin typeface="Primark Basis"/>
                <a:cs typeface="Primark Basis"/>
              </a:rPr>
              <a:t>The </a:t>
            </a:r>
            <a:r>
              <a:rPr sz="940" spc="-6">
                <a:solidFill>
                  <a:srgbClr val="00AFDB"/>
                </a:solidFill>
                <a:latin typeface="Primark Basis"/>
                <a:cs typeface="Primark Basis"/>
              </a:rPr>
              <a:t>Netherlands, Portugal,</a:t>
            </a:r>
            <a:r>
              <a:rPr sz="940" spc="-3">
                <a:solidFill>
                  <a:srgbClr val="00AFDB"/>
                </a:solidFill>
                <a:latin typeface="Primark Basis"/>
                <a:cs typeface="Primark Basis"/>
              </a:rPr>
              <a:t> </a:t>
            </a:r>
            <a:r>
              <a:rPr sz="940" spc="-6">
                <a:solidFill>
                  <a:srgbClr val="00AFDB"/>
                </a:solidFill>
                <a:latin typeface="Primark Basis"/>
                <a:cs typeface="Primark Basis"/>
              </a:rPr>
              <a:t>Germany, </a:t>
            </a:r>
            <a:r>
              <a:rPr sz="940">
                <a:solidFill>
                  <a:srgbClr val="00AFDB"/>
                </a:solidFill>
                <a:latin typeface="Primark Basis"/>
                <a:cs typeface="Primark Basis"/>
              </a:rPr>
              <a:t>Belgium,</a:t>
            </a:r>
            <a:r>
              <a:rPr sz="940" spc="-30">
                <a:solidFill>
                  <a:srgbClr val="00AFDB"/>
                </a:solidFill>
                <a:latin typeface="Primark Basis"/>
                <a:cs typeface="Primark Basis"/>
              </a:rPr>
              <a:t> </a:t>
            </a:r>
            <a:r>
              <a:rPr sz="940">
                <a:solidFill>
                  <a:srgbClr val="00AFDB"/>
                </a:solidFill>
                <a:latin typeface="Primark Basis"/>
                <a:cs typeface="Primark Basis"/>
              </a:rPr>
              <a:t>Austria,</a:t>
            </a:r>
            <a:r>
              <a:rPr sz="940" spc="-27">
                <a:solidFill>
                  <a:srgbClr val="00AFDB"/>
                </a:solidFill>
                <a:latin typeface="Primark Basis"/>
                <a:cs typeface="Primark Basis"/>
              </a:rPr>
              <a:t> </a:t>
            </a:r>
            <a:r>
              <a:rPr sz="940" spc="-6">
                <a:solidFill>
                  <a:srgbClr val="00AFDB"/>
                </a:solidFill>
                <a:latin typeface="Primark Basis"/>
                <a:cs typeface="Primark Basis"/>
              </a:rPr>
              <a:t>France</a:t>
            </a:r>
            <a:r>
              <a:rPr sz="940" spc="-27">
                <a:solidFill>
                  <a:srgbClr val="00AFDB"/>
                </a:solidFill>
                <a:latin typeface="Primark Basis"/>
                <a:cs typeface="Primark Basis"/>
              </a:rPr>
              <a:t> </a:t>
            </a:r>
            <a:r>
              <a:rPr sz="940">
                <a:solidFill>
                  <a:srgbClr val="00AFDB"/>
                </a:solidFill>
                <a:latin typeface="Primark Basis"/>
                <a:cs typeface="Primark Basis"/>
              </a:rPr>
              <a:t>and</a:t>
            </a:r>
            <a:r>
              <a:rPr sz="940" spc="-27">
                <a:solidFill>
                  <a:srgbClr val="00AFDB"/>
                </a:solidFill>
                <a:latin typeface="Primark Basis"/>
                <a:cs typeface="Primark Basis"/>
              </a:rPr>
              <a:t> </a:t>
            </a:r>
            <a:r>
              <a:rPr sz="940" spc="-6">
                <a:solidFill>
                  <a:srgbClr val="00AFDB"/>
                </a:solidFill>
                <a:latin typeface="Primark Basis"/>
                <a:cs typeface="Primark Basis"/>
              </a:rPr>
              <a:t>Italy.</a:t>
            </a:r>
            <a:endParaRPr sz="940">
              <a:latin typeface="Primark Basis"/>
              <a:cs typeface="Primark Basis"/>
            </a:endParaRPr>
          </a:p>
        </p:txBody>
      </p:sp>
      <p:sp>
        <p:nvSpPr>
          <p:cNvPr id="25" name="object 25"/>
          <p:cNvSpPr/>
          <p:nvPr/>
        </p:nvSpPr>
        <p:spPr>
          <a:xfrm>
            <a:off x="8275697" y="380973"/>
            <a:ext cx="3090528" cy="1320001"/>
          </a:xfrm>
          <a:custGeom>
            <a:avLst/>
            <a:gdLst/>
            <a:ahLst/>
            <a:cxnLst/>
            <a:rect l="l" t="t" r="r" b="b"/>
            <a:pathLst>
              <a:path w="5096509" h="2176780">
                <a:moveTo>
                  <a:pt x="4939294" y="0"/>
                </a:moveTo>
                <a:lnTo>
                  <a:pt x="157063" y="0"/>
                </a:lnTo>
                <a:lnTo>
                  <a:pt x="107420" y="8007"/>
                </a:lnTo>
                <a:lnTo>
                  <a:pt x="64304" y="30304"/>
                </a:lnTo>
                <a:lnTo>
                  <a:pt x="30304" y="64304"/>
                </a:lnTo>
                <a:lnTo>
                  <a:pt x="8007" y="107420"/>
                </a:lnTo>
                <a:lnTo>
                  <a:pt x="0" y="157063"/>
                </a:lnTo>
                <a:lnTo>
                  <a:pt x="0" y="2019205"/>
                </a:lnTo>
                <a:lnTo>
                  <a:pt x="8007" y="2068848"/>
                </a:lnTo>
                <a:lnTo>
                  <a:pt x="30304" y="2111963"/>
                </a:lnTo>
                <a:lnTo>
                  <a:pt x="64304" y="2145963"/>
                </a:lnTo>
                <a:lnTo>
                  <a:pt x="107420" y="2168261"/>
                </a:lnTo>
                <a:lnTo>
                  <a:pt x="157063" y="2176268"/>
                </a:lnTo>
                <a:lnTo>
                  <a:pt x="4939294" y="2176268"/>
                </a:lnTo>
                <a:lnTo>
                  <a:pt x="4988937" y="2168261"/>
                </a:lnTo>
                <a:lnTo>
                  <a:pt x="5032052" y="2145963"/>
                </a:lnTo>
                <a:lnTo>
                  <a:pt x="5066052" y="2111963"/>
                </a:lnTo>
                <a:lnTo>
                  <a:pt x="5088350" y="2068848"/>
                </a:lnTo>
                <a:lnTo>
                  <a:pt x="5096357" y="2019205"/>
                </a:lnTo>
                <a:lnTo>
                  <a:pt x="5096357" y="157063"/>
                </a:lnTo>
                <a:lnTo>
                  <a:pt x="5088350" y="107420"/>
                </a:lnTo>
                <a:lnTo>
                  <a:pt x="5066052" y="64304"/>
                </a:lnTo>
                <a:lnTo>
                  <a:pt x="5032052" y="30304"/>
                </a:lnTo>
                <a:lnTo>
                  <a:pt x="4988937" y="8007"/>
                </a:lnTo>
                <a:lnTo>
                  <a:pt x="4939294" y="0"/>
                </a:lnTo>
                <a:close/>
              </a:path>
            </a:pathLst>
          </a:custGeom>
          <a:solidFill>
            <a:srgbClr val="FFFFFF"/>
          </a:solidFill>
        </p:spPr>
        <p:txBody>
          <a:bodyPr wrap="square" lIns="0" tIns="0" rIns="0" bIns="0" rtlCol="0"/>
          <a:lstStyle/>
          <a:p>
            <a:endParaRPr sz="1092"/>
          </a:p>
        </p:txBody>
      </p:sp>
      <p:sp>
        <p:nvSpPr>
          <p:cNvPr id="26" name="object 26"/>
          <p:cNvSpPr txBox="1"/>
          <p:nvPr/>
        </p:nvSpPr>
        <p:spPr>
          <a:xfrm>
            <a:off x="8363239" y="463689"/>
            <a:ext cx="2876432" cy="1176506"/>
          </a:xfrm>
          <a:prstGeom prst="rect">
            <a:avLst/>
          </a:prstGeom>
        </p:spPr>
        <p:txBody>
          <a:bodyPr vert="horz" wrap="square" lIns="0" tIns="8856" rIns="0" bIns="0" rtlCol="0">
            <a:spAutoFit/>
          </a:bodyPr>
          <a:lstStyle/>
          <a:p>
            <a:pPr marL="7701">
              <a:spcBef>
                <a:spcPts val="69"/>
              </a:spcBef>
            </a:pPr>
            <a:r>
              <a:rPr sz="940" b="1" spc="-12">
                <a:solidFill>
                  <a:srgbClr val="00AFDB"/>
                </a:solidFill>
                <a:latin typeface="Primark Basis"/>
                <a:cs typeface="Primark Basis"/>
              </a:rPr>
              <a:t>2013</a:t>
            </a:r>
            <a:endParaRPr sz="940">
              <a:latin typeface="Primark Basis"/>
              <a:cs typeface="Primark Basis"/>
            </a:endParaRPr>
          </a:p>
          <a:p>
            <a:pPr marL="7701" marR="3081">
              <a:lnSpc>
                <a:spcPct val="101099"/>
              </a:lnSpc>
            </a:pPr>
            <a:r>
              <a:rPr sz="940" b="1">
                <a:solidFill>
                  <a:srgbClr val="00AFDB"/>
                </a:solidFill>
                <a:latin typeface="Primark Basis"/>
                <a:cs typeface="Primark Basis"/>
              </a:rPr>
              <a:t>Primark</a:t>
            </a:r>
            <a:r>
              <a:rPr sz="940" b="1" spc="-33">
                <a:solidFill>
                  <a:srgbClr val="00AFDB"/>
                </a:solidFill>
                <a:latin typeface="Primark Basis"/>
                <a:cs typeface="Primark Basis"/>
              </a:rPr>
              <a:t> </a:t>
            </a:r>
            <a:r>
              <a:rPr sz="940" b="1">
                <a:solidFill>
                  <a:srgbClr val="00AFDB"/>
                </a:solidFill>
                <a:latin typeface="Primark Basis"/>
                <a:cs typeface="Primark Basis"/>
              </a:rPr>
              <a:t>Launches</a:t>
            </a:r>
            <a:r>
              <a:rPr sz="940" b="1" spc="-30">
                <a:solidFill>
                  <a:srgbClr val="00AFDB"/>
                </a:solidFill>
                <a:latin typeface="Primark Basis"/>
                <a:cs typeface="Primark Basis"/>
              </a:rPr>
              <a:t> </a:t>
            </a:r>
            <a:r>
              <a:rPr sz="940" b="1">
                <a:solidFill>
                  <a:srgbClr val="00AFDB"/>
                </a:solidFill>
                <a:latin typeface="Primark Basis"/>
                <a:cs typeface="Primark Basis"/>
              </a:rPr>
              <a:t>its</a:t>
            </a:r>
            <a:r>
              <a:rPr sz="940" b="1" spc="-30">
                <a:solidFill>
                  <a:srgbClr val="00AFDB"/>
                </a:solidFill>
                <a:latin typeface="Primark Basis"/>
                <a:cs typeface="Primark Basis"/>
              </a:rPr>
              <a:t> </a:t>
            </a:r>
            <a:r>
              <a:rPr sz="940" b="1">
                <a:solidFill>
                  <a:srgbClr val="00AFDB"/>
                </a:solidFill>
                <a:latin typeface="Primark Basis"/>
                <a:cs typeface="Primark Basis"/>
              </a:rPr>
              <a:t>Sustainable</a:t>
            </a:r>
            <a:r>
              <a:rPr sz="940" b="1" spc="-30">
                <a:solidFill>
                  <a:srgbClr val="00AFDB"/>
                </a:solidFill>
                <a:latin typeface="Primark Basis"/>
                <a:cs typeface="Primark Basis"/>
              </a:rPr>
              <a:t> </a:t>
            </a:r>
            <a:r>
              <a:rPr sz="940" b="1" spc="-6">
                <a:solidFill>
                  <a:srgbClr val="00AFDB"/>
                </a:solidFill>
                <a:latin typeface="Primark Basis"/>
                <a:cs typeface="Primark Basis"/>
              </a:rPr>
              <a:t>Cotton</a:t>
            </a:r>
            <a:r>
              <a:rPr sz="940" b="1" spc="-30">
                <a:solidFill>
                  <a:srgbClr val="00AFDB"/>
                </a:solidFill>
                <a:latin typeface="Primark Basis"/>
                <a:cs typeface="Primark Basis"/>
              </a:rPr>
              <a:t> </a:t>
            </a:r>
            <a:r>
              <a:rPr sz="940" b="1" spc="-6">
                <a:solidFill>
                  <a:srgbClr val="00AFDB"/>
                </a:solidFill>
                <a:latin typeface="Primark Basis"/>
                <a:cs typeface="Primark Basis"/>
              </a:rPr>
              <a:t>Program </a:t>
            </a:r>
            <a:r>
              <a:rPr sz="940">
                <a:solidFill>
                  <a:srgbClr val="00AFDB"/>
                </a:solidFill>
                <a:latin typeface="Primark Basis"/>
                <a:cs typeface="Primark Basis"/>
              </a:rPr>
              <a:t>Primark</a:t>
            </a:r>
            <a:r>
              <a:rPr sz="940" spc="-18">
                <a:solidFill>
                  <a:srgbClr val="00AFDB"/>
                </a:solidFill>
                <a:latin typeface="Primark Basis"/>
                <a:cs typeface="Primark Basis"/>
              </a:rPr>
              <a:t> </a:t>
            </a:r>
            <a:r>
              <a:rPr sz="940">
                <a:solidFill>
                  <a:srgbClr val="00AFDB"/>
                </a:solidFill>
                <a:latin typeface="Primark Basis"/>
                <a:cs typeface="Primark Basis"/>
              </a:rPr>
              <a:t>set</a:t>
            </a:r>
            <a:r>
              <a:rPr sz="940" spc="-15">
                <a:solidFill>
                  <a:srgbClr val="00AFDB"/>
                </a:solidFill>
                <a:latin typeface="Primark Basis"/>
                <a:cs typeface="Primark Basis"/>
              </a:rPr>
              <a:t> </a:t>
            </a:r>
            <a:r>
              <a:rPr sz="940">
                <a:solidFill>
                  <a:srgbClr val="00AFDB"/>
                </a:solidFill>
                <a:latin typeface="Primark Basis"/>
                <a:cs typeface="Primark Basis"/>
              </a:rPr>
              <a:t>itself</a:t>
            </a:r>
            <a:r>
              <a:rPr sz="940" spc="-15">
                <a:solidFill>
                  <a:srgbClr val="00AFDB"/>
                </a:solidFill>
                <a:latin typeface="Primark Basis"/>
                <a:cs typeface="Primark Basis"/>
              </a:rPr>
              <a:t> </a:t>
            </a:r>
            <a:r>
              <a:rPr sz="940">
                <a:solidFill>
                  <a:srgbClr val="00AFDB"/>
                </a:solidFill>
                <a:latin typeface="Primark Basis"/>
                <a:cs typeface="Primark Basis"/>
              </a:rPr>
              <a:t>a</a:t>
            </a:r>
            <a:r>
              <a:rPr sz="940" spc="-18">
                <a:solidFill>
                  <a:srgbClr val="00AFDB"/>
                </a:solidFill>
                <a:latin typeface="Primark Basis"/>
                <a:cs typeface="Primark Basis"/>
              </a:rPr>
              <a:t> </a:t>
            </a:r>
            <a:r>
              <a:rPr sz="940">
                <a:solidFill>
                  <a:srgbClr val="00AFDB"/>
                </a:solidFill>
                <a:latin typeface="Primark Basis"/>
                <a:cs typeface="Primark Basis"/>
              </a:rPr>
              <a:t>challenge;</a:t>
            </a:r>
            <a:r>
              <a:rPr sz="940" spc="-15">
                <a:solidFill>
                  <a:srgbClr val="00AFDB"/>
                </a:solidFill>
                <a:latin typeface="Primark Basis"/>
                <a:cs typeface="Primark Basis"/>
              </a:rPr>
              <a:t> </a:t>
            </a:r>
            <a:r>
              <a:rPr sz="940">
                <a:solidFill>
                  <a:srgbClr val="00AFDB"/>
                </a:solidFill>
                <a:latin typeface="Primark Basis"/>
                <a:cs typeface="Primark Basis"/>
              </a:rPr>
              <a:t>change</a:t>
            </a:r>
            <a:r>
              <a:rPr sz="940" spc="-15">
                <a:solidFill>
                  <a:srgbClr val="00AFDB"/>
                </a:solidFill>
                <a:latin typeface="Primark Basis"/>
                <a:cs typeface="Primark Basis"/>
              </a:rPr>
              <a:t> </a:t>
            </a:r>
            <a:r>
              <a:rPr sz="940">
                <a:solidFill>
                  <a:srgbClr val="00AFDB"/>
                </a:solidFill>
                <a:latin typeface="Primark Basis"/>
                <a:cs typeface="Primark Basis"/>
              </a:rPr>
              <a:t>the</a:t>
            </a:r>
            <a:r>
              <a:rPr sz="940" spc="-15">
                <a:solidFill>
                  <a:srgbClr val="00AFDB"/>
                </a:solidFill>
                <a:latin typeface="Primark Basis"/>
                <a:cs typeface="Primark Basis"/>
              </a:rPr>
              <a:t> </a:t>
            </a:r>
            <a:r>
              <a:rPr sz="940">
                <a:solidFill>
                  <a:srgbClr val="00AFDB"/>
                </a:solidFill>
                <a:latin typeface="Primark Basis"/>
                <a:cs typeface="Primark Basis"/>
              </a:rPr>
              <a:t>way</a:t>
            </a:r>
            <a:r>
              <a:rPr sz="940" spc="-18">
                <a:solidFill>
                  <a:srgbClr val="00AFDB"/>
                </a:solidFill>
                <a:latin typeface="Primark Basis"/>
                <a:cs typeface="Primark Basis"/>
              </a:rPr>
              <a:t> </a:t>
            </a:r>
            <a:r>
              <a:rPr sz="940" spc="-15">
                <a:solidFill>
                  <a:srgbClr val="00AFDB"/>
                </a:solidFill>
                <a:latin typeface="Primark Basis"/>
                <a:cs typeface="Primark Basis"/>
              </a:rPr>
              <a:t>it </a:t>
            </a:r>
            <a:r>
              <a:rPr sz="940" spc="-6">
                <a:solidFill>
                  <a:srgbClr val="00AFDB"/>
                </a:solidFill>
                <a:latin typeface="Primark Basis"/>
                <a:cs typeface="Primark Basis"/>
              </a:rPr>
              <a:t>sources</a:t>
            </a:r>
            <a:r>
              <a:rPr sz="940" spc="-24">
                <a:solidFill>
                  <a:srgbClr val="00AFDB"/>
                </a:solidFill>
                <a:latin typeface="Primark Basis"/>
                <a:cs typeface="Primark Basis"/>
              </a:rPr>
              <a:t> </a:t>
            </a:r>
            <a:r>
              <a:rPr sz="940">
                <a:solidFill>
                  <a:srgbClr val="00AFDB"/>
                </a:solidFill>
                <a:latin typeface="Primark Basis"/>
                <a:cs typeface="Primark Basis"/>
              </a:rPr>
              <a:t>its</a:t>
            </a:r>
            <a:r>
              <a:rPr sz="940" spc="-24">
                <a:solidFill>
                  <a:srgbClr val="00AFDB"/>
                </a:solidFill>
                <a:latin typeface="Primark Basis"/>
                <a:cs typeface="Primark Basis"/>
              </a:rPr>
              <a:t> </a:t>
            </a:r>
            <a:r>
              <a:rPr sz="940">
                <a:solidFill>
                  <a:srgbClr val="00AFDB"/>
                </a:solidFill>
                <a:latin typeface="Primark Basis"/>
                <a:cs typeface="Primark Basis"/>
              </a:rPr>
              <a:t>cotton,</a:t>
            </a:r>
            <a:r>
              <a:rPr sz="940" spc="-24">
                <a:solidFill>
                  <a:srgbClr val="00AFDB"/>
                </a:solidFill>
                <a:latin typeface="Primark Basis"/>
                <a:cs typeface="Primark Basis"/>
              </a:rPr>
              <a:t> </a:t>
            </a:r>
            <a:r>
              <a:rPr sz="940" spc="-6">
                <a:solidFill>
                  <a:srgbClr val="00AFDB"/>
                </a:solidFill>
                <a:latin typeface="Primark Basis"/>
                <a:cs typeface="Primark Basis"/>
              </a:rPr>
              <a:t>protect</a:t>
            </a:r>
            <a:r>
              <a:rPr sz="940" spc="-21">
                <a:solidFill>
                  <a:srgbClr val="00AFDB"/>
                </a:solidFill>
                <a:latin typeface="Primark Basis"/>
                <a:cs typeface="Primark Basis"/>
              </a:rPr>
              <a:t> </a:t>
            </a:r>
            <a:r>
              <a:rPr sz="940">
                <a:solidFill>
                  <a:srgbClr val="00AFDB"/>
                </a:solidFill>
                <a:latin typeface="Primark Basis"/>
                <a:cs typeface="Primark Basis"/>
              </a:rPr>
              <a:t>the</a:t>
            </a:r>
            <a:r>
              <a:rPr sz="940" spc="-24">
                <a:solidFill>
                  <a:srgbClr val="00AFDB"/>
                </a:solidFill>
                <a:latin typeface="Primark Basis"/>
                <a:cs typeface="Primark Basis"/>
              </a:rPr>
              <a:t> </a:t>
            </a:r>
            <a:r>
              <a:rPr sz="940">
                <a:solidFill>
                  <a:srgbClr val="00AFDB"/>
                </a:solidFill>
                <a:latin typeface="Primark Basis"/>
                <a:cs typeface="Primark Basis"/>
              </a:rPr>
              <a:t>planet</a:t>
            </a:r>
            <a:r>
              <a:rPr sz="940" spc="-24">
                <a:solidFill>
                  <a:srgbClr val="00AFDB"/>
                </a:solidFill>
                <a:latin typeface="Primark Basis"/>
                <a:cs typeface="Primark Basis"/>
              </a:rPr>
              <a:t> </a:t>
            </a:r>
            <a:r>
              <a:rPr sz="940">
                <a:solidFill>
                  <a:srgbClr val="00AFDB"/>
                </a:solidFill>
                <a:latin typeface="Primark Basis"/>
                <a:cs typeface="Primark Basis"/>
              </a:rPr>
              <a:t>and</a:t>
            </a:r>
            <a:r>
              <a:rPr sz="940" spc="-24">
                <a:solidFill>
                  <a:srgbClr val="00AFDB"/>
                </a:solidFill>
                <a:latin typeface="Primark Basis"/>
                <a:cs typeface="Primark Basis"/>
              </a:rPr>
              <a:t> </a:t>
            </a:r>
            <a:r>
              <a:rPr sz="940" spc="-6">
                <a:solidFill>
                  <a:srgbClr val="00AFDB"/>
                </a:solidFill>
                <a:latin typeface="Primark Basis"/>
                <a:cs typeface="Primark Basis"/>
              </a:rPr>
              <a:t>support </a:t>
            </a:r>
            <a:r>
              <a:rPr sz="940">
                <a:solidFill>
                  <a:srgbClr val="00AFDB"/>
                </a:solidFill>
                <a:latin typeface="Primark Basis"/>
                <a:cs typeface="Primark Basis"/>
              </a:rPr>
              <a:t>farmer</a:t>
            </a:r>
            <a:r>
              <a:rPr sz="940" spc="-30">
                <a:solidFill>
                  <a:srgbClr val="00AFDB"/>
                </a:solidFill>
                <a:latin typeface="Primark Basis"/>
                <a:cs typeface="Primark Basis"/>
              </a:rPr>
              <a:t> </a:t>
            </a:r>
            <a:r>
              <a:rPr sz="940">
                <a:solidFill>
                  <a:srgbClr val="00AFDB"/>
                </a:solidFill>
                <a:latin typeface="Primark Basis"/>
                <a:cs typeface="Primark Basis"/>
              </a:rPr>
              <a:t>livelihoods.</a:t>
            </a:r>
            <a:r>
              <a:rPr sz="940" spc="-27">
                <a:solidFill>
                  <a:srgbClr val="00AFDB"/>
                </a:solidFill>
                <a:latin typeface="Primark Basis"/>
                <a:cs typeface="Primark Basis"/>
              </a:rPr>
              <a:t> </a:t>
            </a:r>
            <a:r>
              <a:rPr sz="940" spc="-6">
                <a:solidFill>
                  <a:srgbClr val="00AFDB"/>
                </a:solidFill>
                <a:latin typeface="Primark Basis"/>
                <a:cs typeface="Primark Basis"/>
              </a:rPr>
              <a:t>Primark’s</a:t>
            </a:r>
            <a:r>
              <a:rPr sz="940" spc="-27">
                <a:solidFill>
                  <a:srgbClr val="00AFDB"/>
                </a:solidFill>
                <a:latin typeface="Primark Basis"/>
                <a:cs typeface="Primark Basis"/>
              </a:rPr>
              <a:t> </a:t>
            </a:r>
            <a:r>
              <a:rPr sz="940" spc="-6">
                <a:solidFill>
                  <a:srgbClr val="00AFDB"/>
                </a:solidFill>
                <a:latin typeface="Primark Basis"/>
                <a:cs typeface="Primark Basis"/>
              </a:rPr>
              <a:t>Sustainable</a:t>
            </a:r>
            <a:r>
              <a:rPr sz="940" spc="-27">
                <a:solidFill>
                  <a:srgbClr val="00AFDB"/>
                </a:solidFill>
                <a:latin typeface="Primark Basis"/>
                <a:cs typeface="Primark Basis"/>
              </a:rPr>
              <a:t> </a:t>
            </a:r>
            <a:r>
              <a:rPr sz="940" spc="-6">
                <a:solidFill>
                  <a:srgbClr val="00AFDB"/>
                </a:solidFill>
                <a:latin typeface="Primark Basis"/>
                <a:cs typeface="Primark Basis"/>
              </a:rPr>
              <a:t>Cotton </a:t>
            </a:r>
            <a:r>
              <a:rPr sz="940">
                <a:solidFill>
                  <a:srgbClr val="00AFDB"/>
                </a:solidFill>
                <a:latin typeface="Primark Basis"/>
                <a:cs typeface="Primark Basis"/>
              </a:rPr>
              <a:t>Program</a:t>
            </a:r>
            <a:r>
              <a:rPr sz="940" spc="-27">
                <a:solidFill>
                  <a:srgbClr val="00AFDB"/>
                </a:solidFill>
                <a:latin typeface="Primark Basis"/>
                <a:cs typeface="Primark Basis"/>
              </a:rPr>
              <a:t> </a:t>
            </a:r>
            <a:r>
              <a:rPr sz="940">
                <a:solidFill>
                  <a:srgbClr val="00AFDB"/>
                </a:solidFill>
                <a:latin typeface="Primark Basis"/>
                <a:cs typeface="Primark Basis"/>
              </a:rPr>
              <a:t>was</a:t>
            </a:r>
            <a:r>
              <a:rPr sz="940" spc="-27">
                <a:solidFill>
                  <a:srgbClr val="00AFDB"/>
                </a:solidFill>
                <a:latin typeface="Primark Basis"/>
                <a:cs typeface="Primark Basis"/>
              </a:rPr>
              <a:t> </a:t>
            </a:r>
            <a:r>
              <a:rPr sz="940">
                <a:solidFill>
                  <a:srgbClr val="00AFDB"/>
                </a:solidFill>
                <a:latin typeface="Primark Basis"/>
                <a:cs typeface="Primark Basis"/>
              </a:rPr>
              <a:t>born.</a:t>
            </a:r>
            <a:r>
              <a:rPr sz="940" spc="-27">
                <a:solidFill>
                  <a:srgbClr val="00AFDB"/>
                </a:solidFill>
                <a:latin typeface="Primark Basis"/>
                <a:cs typeface="Primark Basis"/>
              </a:rPr>
              <a:t> </a:t>
            </a:r>
            <a:r>
              <a:rPr sz="940" spc="-6">
                <a:solidFill>
                  <a:srgbClr val="00AFDB"/>
                </a:solidFill>
                <a:latin typeface="Primark Basis"/>
                <a:cs typeface="Primark Basis"/>
              </a:rPr>
              <a:t>Today</a:t>
            </a:r>
            <a:r>
              <a:rPr sz="940" spc="-24">
                <a:solidFill>
                  <a:srgbClr val="00AFDB"/>
                </a:solidFill>
                <a:latin typeface="Primark Basis"/>
                <a:cs typeface="Primark Basis"/>
              </a:rPr>
              <a:t> </a:t>
            </a:r>
            <a:r>
              <a:rPr sz="940" spc="-6">
                <a:solidFill>
                  <a:srgbClr val="00AFDB"/>
                </a:solidFill>
                <a:latin typeface="Primark Basis"/>
                <a:cs typeface="Primark Basis"/>
              </a:rPr>
              <a:t>it’s</a:t>
            </a:r>
            <a:r>
              <a:rPr sz="940" spc="-27">
                <a:solidFill>
                  <a:srgbClr val="00AFDB"/>
                </a:solidFill>
                <a:latin typeface="Primark Basis"/>
                <a:cs typeface="Primark Basis"/>
              </a:rPr>
              <a:t> </a:t>
            </a:r>
            <a:r>
              <a:rPr sz="940">
                <a:solidFill>
                  <a:srgbClr val="00AFDB"/>
                </a:solidFill>
                <a:latin typeface="Primark Basis"/>
                <a:cs typeface="Primark Basis"/>
              </a:rPr>
              <a:t>the</a:t>
            </a:r>
            <a:r>
              <a:rPr sz="940" spc="-27">
                <a:solidFill>
                  <a:srgbClr val="00AFDB"/>
                </a:solidFill>
                <a:latin typeface="Primark Basis"/>
                <a:cs typeface="Primark Basis"/>
              </a:rPr>
              <a:t> </a:t>
            </a:r>
            <a:r>
              <a:rPr sz="940">
                <a:solidFill>
                  <a:srgbClr val="00AFDB"/>
                </a:solidFill>
                <a:latin typeface="Primark Basis"/>
                <a:cs typeface="Primark Basis"/>
              </a:rPr>
              <a:t>largest</a:t>
            </a:r>
            <a:r>
              <a:rPr sz="940" spc="-27">
                <a:solidFill>
                  <a:srgbClr val="00AFDB"/>
                </a:solidFill>
                <a:latin typeface="Primark Basis"/>
                <a:cs typeface="Primark Basis"/>
              </a:rPr>
              <a:t> </a:t>
            </a:r>
            <a:r>
              <a:rPr sz="940">
                <a:solidFill>
                  <a:srgbClr val="00AFDB"/>
                </a:solidFill>
                <a:latin typeface="Primark Basis"/>
                <a:cs typeface="Primark Basis"/>
              </a:rPr>
              <a:t>of</a:t>
            </a:r>
            <a:r>
              <a:rPr sz="940" spc="-24">
                <a:solidFill>
                  <a:srgbClr val="00AFDB"/>
                </a:solidFill>
                <a:latin typeface="Primark Basis"/>
                <a:cs typeface="Primark Basis"/>
              </a:rPr>
              <a:t> </a:t>
            </a:r>
            <a:r>
              <a:rPr sz="940">
                <a:solidFill>
                  <a:srgbClr val="00AFDB"/>
                </a:solidFill>
                <a:latin typeface="Primark Basis"/>
                <a:cs typeface="Primark Basis"/>
              </a:rPr>
              <a:t>its</a:t>
            </a:r>
            <a:r>
              <a:rPr sz="940" spc="-27">
                <a:solidFill>
                  <a:srgbClr val="00AFDB"/>
                </a:solidFill>
                <a:latin typeface="Primark Basis"/>
                <a:cs typeface="Primark Basis"/>
              </a:rPr>
              <a:t> </a:t>
            </a:r>
            <a:r>
              <a:rPr sz="940">
                <a:solidFill>
                  <a:srgbClr val="00AFDB"/>
                </a:solidFill>
                <a:latin typeface="Primark Basis"/>
                <a:cs typeface="Primark Basis"/>
              </a:rPr>
              <a:t>kind</a:t>
            </a:r>
            <a:r>
              <a:rPr sz="940" spc="-27">
                <a:solidFill>
                  <a:srgbClr val="00AFDB"/>
                </a:solidFill>
                <a:latin typeface="Primark Basis"/>
                <a:cs typeface="Primark Basis"/>
              </a:rPr>
              <a:t> </a:t>
            </a:r>
            <a:r>
              <a:rPr sz="940" spc="-15">
                <a:solidFill>
                  <a:srgbClr val="00AFDB"/>
                </a:solidFill>
                <a:latin typeface="Primark Basis"/>
                <a:cs typeface="Primark Basis"/>
              </a:rPr>
              <a:t>of </a:t>
            </a:r>
            <a:r>
              <a:rPr sz="940">
                <a:solidFill>
                  <a:srgbClr val="00AFDB"/>
                </a:solidFill>
                <a:latin typeface="Primark Basis"/>
                <a:cs typeface="Primark Basis"/>
              </a:rPr>
              <a:t>any</a:t>
            </a:r>
            <a:r>
              <a:rPr sz="940" spc="-27">
                <a:solidFill>
                  <a:srgbClr val="00AFDB"/>
                </a:solidFill>
                <a:latin typeface="Primark Basis"/>
                <a:cs typeface="Primark Basis"/>
              </a:rPr>
              <a:t> </a:t>
            </a:r>
            <a:r>
              <a:rPr sz="940">
                <a:solidFill>
                  <a:srgbClr val="00AFDB"/>
                </a:solidFill>
                <a:latin typeface="Primark Basis"/>
                <a:cs typeface="Primark Basis"/>
              </a:rPr>
              <a:t>single</a:t>
            </a:r>
            <a:r>
              <a:rPr sz="940" spc="-27">
                <a:solidFill>
                  <a:srgbClr val="00AFDB"/>
                </a:solidFill>
                <a:latin typeface="Primark Basis"/>
                <a:cs typeface="Primark Basis"/>
              </a:rPr>
              <a:t> </a:t>
            </a:r>
            <a:r>
              <a:rPr sz="940">
                <a:solidFill>
                  <a:srgbClr val="00AFDB"/>
                </a:solidFill>
                <a:latin typeface="Primark Basis"/>
                <a:cs typeface="Primark Basis"/>
              </a:rPr>
              <a:t>fashion</a:t>
            </a:r>
            <a:r>
              <a:rPr sz="940" spc="-27">
                <a:solidFill>
                  <a:srgbClr val="00AFDB"/>
                </a:solidFill>
                <a:latin typeface="Primark Basis"/>
                <a:cs typeface="Primark Basis"/>
              </a:rPr>
              <a:t> </a:t>
            </a:r>
            <a:r>
              <a:rPr sz="940">
                <a:solidFill>
                  <a:srgbClr val="00AFDB"/>
                </a:solidFill>
                <a:latin typeface="Primark Basis"/>
                <a:cs typeface="Primark Basis"/>
              </a:rPr>
              <a:t>retailer</a:t>
            </a:r>
            <a:r>
              <a:rPr sz="940" spc="-24">
                <a:solidFill>
                  <a:srgbClr val="00AFDB"/>
                </a:solidFill>
                <a:latin typeface="Primark Basis"/>
                <a:cs typeface="Primark Basis"/>
              </a:rPr>
              <a:t> </a:t>
            </a:r>
            <a:r>
              <a:rPr sz="940">
                <a:solidFill>
                  <a:srgbClr val="00AFDB"/>
                </a:solidFill>
                <a:latin typeface="Primark Basis"/>
                <a:cs typeface="Primark Basis"/>
              </a:rPr>
              <a:t>with</a:t>
            </a:r>
            <a:r>
              <a:rPr sz="940" spc="-27">
                <a:solidFill>
                  <a:srgbClr val="00AFDB"/>
                </a:solidFill>
                <a:latin typeface="Primark Basis"/>
                <a:cs typeface="Primark Basis"/>
              </a:rPr>
              <a:t> </a:t>
            </a:r>
            <a:r>
              <a:rPr sz="940">
                <a:solidFill>
                  <a:srgbClr val="00AFDB"/>
                </a:solidFill>
                <a:latin typeface="Primark Basis"/>
                <a:cs typeface="Primark Basis"/>
              </a:rPr>
              <a:t>275k</a:t>
            </a:r>
            <a:r>
              <a:rPr sz="940" spc="-27">
                <a:solidFill>
                  <a:srgbClr val="00AFDB"/>
                </a:solidFill>
                <a:latin typeface="Primark Basis"/>
                <a:cs typeface="Primark Basis"/>
              </a:rPr>
              <a:t> </a:t>
            </a:r>
            <a:r>
              <a:rPr sz="940">
                <a:solidFill>
                  <a:srgbClr val="00AFDB"/>
                </a:solidFill>
                <a:latin typeface="Primark Basis"/>
                <a:cs typeface="Primark Basis"/>
              </a:rPr>
              <a:t>farmers</a:t>
            </a:r>
            <a:r>
              <a:rPr sz="940" spc="-24">
                <a:solidFill>
                  <a:srgbClr val="00AFDB"/>
                </a:solidFill>
                <a:latin typeface="Primark Basis"/>
                <a:cs typeface="Primark Basis"/>
              </a:rPr>
              <a:t> </a:t>
            </a:r>
            <a:r>
              <a:rPr sz="940" spc="-6">
                <a:solidFill>
                  <a:srgbClr val="00AFDB"/>
                </a:solidFill>
                <a:latin typeface="Primark Basis"/>
                <a:cs typeface="Primark Basis"/>
              </a:rPr>
              <a:t>involved </a:t>
            </a:r>
            <a:r>
              <a:rPr sz="940">
                <a:solidFill>
                  <a:srgbClr val="00AFDB"/>
                </a:solidFill>
                <a:latin typeface="Primark Basis"/>
                <a:cs typeface="Primark Basis"/>
              </a:rPr>
              <a:t>in</a:t>
            </a:r>
            <a:r>
              <a:rPr sz="940" spc="-15">
                <a:solidFill>
                  <a:srgbClr val="00AFDB"/>
                </a:solidFill>
                <a:latin typeface="Primark Basis"/>
                <a:cs typeface="Primark Basis"/>
              </a:rPr>
              <a:t> </a:t>
            </a:r>
            <a:r>
              <a:rPr sz="940">
                <a:solidFill>
                  <a:srgbClr val="00AFDB"/>
                </a:solidFill>
                <a:latin typeface="Primark Basis"/>
                <a:cs typeface="Primark Basis"/>
              </a:rPr>
              <a:t>the</a:t>
            </a:r>
            <a:r>
              <a:rPr sz="940" spc="-15">
                <a:solidFill>
                  <a:srgbClr val="00AFDB"/>
                </a:solidFill>
                <a:latin typeface="Primark Basis"/>
                <a:cs typeface="Primark Basis"/>
              </a:rPr>
              <a:t> </a:t>
            </a:r>
            <a:r>
              <a:rPr sz="940">
                <a:solidFill>
                  <a:srgbClr val="00AFDB"/>
                </a:solidFill>
                <a:latin typeface="Primark Basis"/>
                <a:cs typeface="Primark Basis"/>
              </a:rPr>
              <a:t>program</a:t>
            </a:r>
            <a:r>
              <a:rPr sz="940" spc="-12">
                <a:solidFill>
                  <a:srgbClr val="00AFDB"/>
                </a:solidFill>
                <a:latin typeface="Primark Basis"/>
                <a:cs typeface="Primark Basis"/>
              </a:rPr>
              <a:t> </a:t>
            </a:r>
            <a:r>
              <a:rPr sz="940">
                <a:solidFill>
                  <a:srgbClr val="00AFDB"/>
                </a:solidFill>
                <a:latin typeface="Primark Basis"/>
                <a:cs typeface="Primark Basis"/>
              </a:rPr>
              <a:t>by</a:t>
            </a:r>
            <a:r>
              <a:rPr sz="940" spc="-15">
                <a:solidFill>
                  <a:srgbClr val="00AFDB"/>
                </a:solidFill>
                <a:latin typeface="Primark Basis"/>
                <a:cs typeface="Primark Basis"/>
              </a:rPr>
              <a:t> </a:t>
            </a:r>
            <a:r>
              <a:rPr sz="940" spc="-12">
                <a:solidFill>
                  <a:srgbClr val="00AFDB"/>
                </a:solidFill>
                <a:latin typeface="Primark Basis"/>
                <a:cs typeface="Primark Basis"/>
              </a:rPr>
              <a:t>2023.</a:t>
            </a:r>
            <a:endParaRPr sz="940">
              <a:latin typeface="Primark Basis"/>
              <a:cs typeface="Primark Basis"/>
            </a:endParaRPr>
          </a:p>
        </p:txBody>
      </p:sp>
      <p:sp>
        <p:nvSpPr>
          <p:cNvPr id="27" name="object 27"/>
          <p:cNvSpPr/>
          <p:nvPr/>
        </p:nvSpPr>
        <p:spPr>
          <a:xfrm>
            <a:off x="10324803" y="3929173"/>
            <a:ext cx="1521752" cy="1030433"/>
          </a:xfrm>
          <a:custGeom>
            <a:avLst/>
            <a:gdLst/>
            <a:ahLst/>
            <a:cxnLst/>
            <a:rect l="l" t="t" r="r" b="b"/>
            <a:pathLst>
              <a:path w="2450465" h="1699259">
                <a:moveTo>
                  <a:pt x="2293123" y="0"/>
                </a:moveTo>
                <a:lnTo>
                  <a:pt x="157063" y="0"/>
                </a:lnTo>
                <a:lnTo>
                  <a:pt x="107420" y="8007"/>
                </a:lnTo>
                <a:lnTo>
                  <a:pt x="64304" y="30304"/>
                </a:lnTo>
                <a:lnTo>
                  <a:pt x="30304" y="64304"/>
                </a:lnTo>
                <a:lnTo>
                  <a:pt x="8007" y="107420"/>
                </a:lnTo>
                <a:lnTo>
                  <a:pt x="0" y="157063"/>
                </a:lnTo>
                <a:lnTo>
                  <a:pt x="0" y="1541733"/>
                </a:lnTo>
                <a:lnTo>
                  <a:pt x="8007" y="1591376"/>
                </a:lnTo>
                <a:lnTo>
                  <a:pt x="30304" y="1634491"/>
                </a:lnTo>
                <a:lnTo>
                  <a:pt x="64304" y="1668491"/>
                </a:lnTo>
                <a:lnTo>
                  <a:pt x="107420" y="1690788"/>
                </a:lnTo>
                <a:lnTo>
                  <a:pt x="157063" y="1698796"/>
                </a:lnTo>
                <a:lnTo>
                  <a:pt x="2293123" y="1698796"/>
                </a:lnTo>
                <a:lnTo>
                  <a:pt x="2342766" y="1690788"/>
                </a:lnTo>
                <a:lnTo>
                  <a:pt x="2385882" y="1668491"/>
                </a:lnTo>
                <a:lnTo>
                  <a:pt x="2419882" y="1634491"/>
                </a:lnTo>
                <a:lnTo>
                  <a:pt x="2442179" y="1591376"/>
                </a:lnTo>
                <a:lnTo>
                  <a:pt x="2450187" y="1541733"/>
                </a:lnTo>
                <a:lnTo>
                  <a:pt x="2450187" y="157063"/>
                </a:lnTo>
                <a:lnTo>
                  <a:pt x="2442179" y="107420"/>
                </a:lnTo>
                <a:lnTo>
                  <a:pt x="2419882" y="64304"/>
                </a:lnTo>
                <a:lnTo>
                  <a:pt x="2385882" y="30304"/>
                </a:lnTo>
                <a:lnTo>
                  <a:pt x="2342766" y="8007"/>
                </a:lnTo>
                <a:lnTo>
                  <a:pt x="2293123" y="0"/>
                </a:lnTo>
                <a:close/>
              </a:path>
            </a:pathLst>
          </a:custGeom>
          <a:solidFill>
            <a:srgbClr val="FFFFFF"/>
          </a:solidFill>
        </p:spPr>
        <p:txBody>
          <a:bodyPr wrap="square" lIns="0" tIns="0" rIns="0" bIns="0" rtlCol="0"/>
          <a:lstStyle/>
          <a:p>
            <a:endParaRPr sz="1092"/>
          </a:p>
        </p:txBody>
      </p:sp>
      <p:sp>
        <p:nvSpPr>
          <p:cNvPr id="28" name="object 28"/>
          <p:cNvSpPr txBox="1"/>
          <p:nvPr/>
        </p:nvSpPr>
        <p:spPr>
          <a:xfrm>
            <a:off x="10412735" y="4075433"/>
            <a:ext cx="1606329" cy="884247"/>
          </a:xfrm>
          <a:prstGeom prst="rect">
            <a:avLst/>
          </a:prstGeom>
        </p:spPr>
        <p:txBody>
          <a:bodyPr vert="horz" wrap="square" lIns="0" tIns="8856" rIns="0" bIns="0" rtlCol="0">
            <a:spAutoFit/>
          </a:bodyPr>
          <a:lstStyle/>
          <a:p>
            <a:pPr marL="7701">
              <a:spcBef>
                <a:spcPts val="69"/>
              </a:spcBef>
            </a:pPr>
            <a:r>
              <a:rPr sz="940" b="1">
                <a:solidFill>
                  <a:srgbClr val="00AFDB"/>
                </a:solidFill>
                <a:latin typeface="Primark Basis"/>
                <a:cs typeface="Primark Basis"/>
              </a:rPr>
              <a:t>2022</a:t>
            </a:r>
            <a:r>
              <a:rPr sz="940" b="1" spc="-27">
                <a:solidFill>
                  <a:srgbClr val="00AFDB"/>
                </a:solidFill>
                <a:latin typeface="Primark Basis"/>
                <a:cs typeface="Primark Basis"/>
              </a:rPr>
              <a:t> </a:t>
            </a:r>
            <a:r>
              <a:rPr sz="940" b="1">
                <a:solidFill>
                  <a:srgbClr val="00AFDB"/>
                </a:solidFill>
                <a:latin typeface="Primark Basis"/>
                <a:cs typeface="Primark Basis"/>
              </a:rPr>
              <a:t>-</a:t>
            </a:r>
            <a:r>
              <a:rPr sz="940" b="1" spc="-24">
                <a:solidFill>
                  <a:srgbClr val="00AFDB"/>
                </a:solidFill>
                <a:latin typeface="Primark Basis"/>
                <a:cs typeface="Primark Basis"/>
              </a:rPr>
              <a:t> </a:t>
            </a:r>
            <a:r>
              <a:rPr sz="940" b="1" spc="-12">
                <a:solidFill>
                  <a:srgbClr val="00AFDB"/>
                </a:solidFill>
                <a:latin typeface="Primark Basis"/>
                <a:cs typeface="Primark Basis"/>
              </a:rPr>
              <a:t>2024</a:t>
            </a:r>
            <a:endParaRPr sz="940">
              <a:latin typeface="Primark Basis"/>
              <a:cs typeface="Primark Basis"/>
            </a:endParaRPr>
          </a:p>
          <a:p>
            <a:pPr marL="7701" marR="303815">
              <a:lnSpc>
                <a:spcPct val="101099"/>
              </a:lnSpc>
            </a:pPr>
            <a:r>
              <a:rPr sz="940" b="1">
                <a:solidFill>
                  <a:srgbClr val="00AFDB"/>
                </a:solidFill>
                <a:latin typeface="Primark Basis"/>
                <a:cs typeface="Primark Basis"/>
              </a:rPr>
              <a:t>We</a:t>
            </a:r>
            <a:r>
              <a:rPr sz="940" b="1" spc="-36">
                <a:solidFill>
                  <a:srgbClr val="00AFDB"/>
                </a:solidFill>
                <a:latin typeface="Primark Basis"/>
                <a:cs typeface="Primark Basis"/>
              </a:rPr>
              <a:t> </a:t>
            </a:r>
            <a:r>
              <a:rPr sz="940" b="1">
                <a:solidFill>
                  <a:srgbClr val="00AFDB"/>
                </a:solidFill>
                <a:latin typeface="Primark Basis"/>
                <a:cs typeface="Primark Basis"/>
              </a:rPr>
              <a:t>continue</a:t>
            </a:r>
            <a:r>
              <a:rPr sz="940" b="1" spc="-36">
                <a:solidFill>
                  <a:srgbClr val="00AFDB"/>
                </a:solidFill>
                <a:latin typeface="Primark Basis"/>
                <a:cs typeface="Primark Basis"/>
              </a:rPr>
              <a:t> </a:t>
            </a:r>
            <a:r>
              <a:rPr sz="940" b="1" spc="-15">
                <a:solidFill>
                  <a:srgbClr val="00AFDB"/>
                </a:solidFill>
                <a:latin typeface="Primark Basis"/>
                <a:cs typeface="Primark Basis"/>
              </a:rPr>
              <a:t>to </a:t>
            </a:r>
            <a:r>
              <a:rPr sz="940" b="1">
                <a:solidFill>
                  <a:srgbClr val="00AFDB"/>
                </a:solidFill>
                <a:latin typeface="Primark Basis"/>
                <a:cs typeface="Primark Basis"/>
              </a:rPr>
              <a:t>expand</a:t>
            </a:r>
            <a:r>
              <a:rPr sz="940" b="1" spc="-21">
                <a:solidFill>
                  <a:srgbClr val="00AFDB"/>
                </a:solidFill>
                <a:latin typeface="Primark Basis"/>
                <a:cs typeface="Primark Basis"/>
              </a:rPr>
              <a:t> </a:t>
            </a:r>
            <a:r>
              <a:rPr lang="en-GB" sz="940" spc="-6">
                <a:solidFill>
                  <a:srgbClr val="00AFDB"/>
                </a:solidFill>
                <a:latin typeface="Primark Basis"/>
                <a:cs typeface="Primark Basis"/>
              </a:rPr>
              <a:t>E</a:t>
            </a:r>
            <a:r>
              <a:rPr sz="940" spc="-6" err="1">
                <a:solidFill>
                  <a:srgbClr val="00AFDB"/>
                </a:solidFill>
                <a:latin typeface="Primark Basis"/>
                <a:cs typeface="Primark Basis"/>
              </a:rPr>
              <a:t>ntering</a:t>
            </a:r>
            <a:r>
              <a:rPr lang="en-GB" sz="940" spc="-6">
                <a:solidFill>
                  <a:srgbClr val="00AFDB"/>
                </a:solidFill>
                <a:latin typeface="Primark Basis"/>
                <a:cs typeface="Primark Basis"/>
              </a:rPr>
              <a:t> </a:t>
            </a:r>
            <a:r>
              <a:rPr sz="940">
                <a:solidFill>
                  <a:srgbClr val="00AFDB"/>
                </a:solidFill>
                <a:latin typeface="Primark Basis"/>
                <a:cs typeface="Primark Basis"/>
              </a:rPr>
              <a:t>new</a:t>
            </a:r>
            <a:r>
              <a:rPr sz="940" spc="-24">
                <a:solidFill>
                  <a:srgbClr val="00AFDB"/>
                </a:solidFill>
                <a:latin typeface="Primark Basis"/>
                <a:cs typeface="Primark Basis"/>
              </a:rPr>
              <a:t> </a:t>
            </a:r>
            <a:r>
              <a:rPr sz="940" spc="-6">
                <a:solidFill>
                  <a:srgbClr val="00AFDB"/>
                </a:solidFill>
                <a:latin typeface="Primark Basis"/>
                <a:cs typeface="Primark Basis"/>
              </a:rPr>
              <a:t>markets,</a:t>
            </a:r>
            <a:r>
              <a:rPr sz="940" spc="-24">
                <a:solidFill>
                  <a:srgbClr val="00AFDB"/>
                </a:solidFill>
                <a:latin typeface="Primark Basis"/>
                <a:cs typeface="Primark Basis"/>
              </a:rPr>
              <a:t> </a:t>
            </a:r>
            <a:r>
              <a:rPr sz="940" spc="-6">
                <a:solidFill>
                  <a:srgbClr val="00AFDB"/>
                </a:solidFill>
                <a:latin typeface="Primark Basis"/>
                <a:cs typeface="Primark Basis"/>
              </a:rPr>
              <a:t>including </a:t>
            </a:r>
            <a:r>
              <a:rPr sz="940">
                <a:solidFill>
                  <a:srgbClr val="00AFDB"/>
                </a:solidFill>
                <a:latin typeface="Primark Basis"/>
                <a:cs typeface="Primark Basis"/>
              </a:rPr>
              <a:t>Slovakia,</a:t>
            </a:r>
            <a:r>
              <a:rPr sz="940" spc="-30">
                <a:solidFill>
                  <a:srgbClr val="00AFDB"/>
                </a:solidFill>
                <a:latin typeface="Primark Basis"/>
                <a:cs typeface="Primark Basis"/>
              </a:rPr>
              <a:t> </a:t>
            </a:r>
            <a:r>
              <a:rPr sz="940" spc="-6">
                <a:solidFill>
                  <a:srgbClr val="00AFDB"/>
                </a:solidFill>
                <a:latin typeface="Primark Basis"/>
                <a:cs typeface="Primark Basis"/>
              </a:rPr>
              <a:t>Romania</a:t>
            </a:r>
            <a:r>
              <a:rPr lang="en-GB" sz="940" spc="-6">
                <a:solidFill>
                  <a:srgbClr val="00AFDB"/>
                </a:solidFill>
                <a:latin typeface="Primark Basis"/>
                <a:cs typeface="Primark Basis"/>
              </a:rPr>
              <a:t> </a:t>
            </a:r>
            <a:r>
              <a:rPr sz="940">
                <a:solidFill>
                  <a:srgbClr val="00AFDB"/>
                </a:solidFill>
                <a:latin typeface="Primark Basis"/>
                <a:cs typeface="Primark Basis"/>
              </a:rPr>
              <a:t>and</a:t>
            </a:r>
            <a:r>
              <a:rPr sz="940" spc="-21">
                <a:solidFill>
                  <a:srgbClr val="00AFDB"/>
                </a:solidFill>
                <a:latin typeface="Primark Basis"/>
                <a:cs typeface="Primark Basis"/>
              </a:rPr>
              <a:t> </a:t>
            </a:r>
            <a:r>
              <a:rPr sz="940" spc="-6">
                <a:solidFill>
                  <a:srgbClr val="00AFDB"/>
                </a:solidFill>
                <a:latin typeface="Primark Basis"/>
                <a:cs typeface="Primark Basis"/>
              </a:rPr>
              <a:t>Hungary.</a:t>
            </a:r>
            <a:endParaRPr sz="940">
              <a:latin typeface="Primark Basis"/>
              <a:cs typeface="Primark Basis"/>
            </a:endParaRPr>
          </a:p>
        </p:txBody>
      </p:sp>
      <p:sp>
        <p:nvSpPr>
          <p:cNvPr id="29" name="object 29"/>
          <p:cNvSpPr/>
          <p:nvPr/>
        </p:nvSpPr>
        <p:spPr>
          <a:xfrm>
            <a:off x="7195506" y="5446395"/>
            <a:ext cx="3353142" cy="1030433"/>
          </a:xfrm>
          <a:custGeom>
            <a:avLst/>
            <a:gdLst/>
            <a:ahLst/>
            <a:cxnLst/>
            <a:rect l="l" t="t" r="r" b="b"/>
            <a:pathLst>
              <a:path w="5529580" h="1699259">
                <a:moveTo>
                  <a:pt x="5372475" y="0"/>
                </a:moveTo>
                <a:lnTo>
                  <a:pt x="157063" y="0"/>
                </a:lnTo>
                <a:lnTo>
                  <a:pt x="107420" y="8007"/>
                </a:lnTo>
                <a:lnTo>
                  <a:pt x="64304" y="30304"/>
                </a:lnTo>
                <a:lnTo>
                  <a:pt x="30304" y="64304"/>
                </a:lnTo>
                <a:lnTo>
                  <a:pt x="8007" y="107420"/>
                </a:lnTo>
                <a:lnTo>
                  <a:pt x="0" y="157063"/>
                </a:lnTo>
                <a:lnTo>
                  <a:pt x="0" y="1541733"/>
                </a:lnTo>
                <a:lnTo>
                  <a:pt x="8007" y="1591376"/>
                </a:lnTo>
                <a:lnTo>
                  <a:pt x="30304" y="1634491"/>
                </a:lnTo>
                <a:lnTo>
                  <a:pt x="64304" y="1668491"/>
                </a:lnTo>
                <a:lnTo>
                  <a:pt x="107420" y="1690788"/>
                </a:lnTo>
                <a:lnTo>
                  <a:pt x="157063" y="1698796"/>
                </a:lnTo>
                <a:lnTo>
                  <a:pt x="5372475" y="1698796"/>
                </a:lnTo>
                <a:lnTo>
                  <a:pt x="5422118" y="1690788"/>
                </a:lnTo>
                <a:lnTo>
                  <a:pt x="5465233" y="1668491"/>
                </a:lnTo>
                <a:lnTo>
                  <a:pt x="5499233" y="1634491"/>
                </a:lnTo>
                <a:lnTo>
                  <a:pt x="5521530" y="1591376"/>
                </a:lnTo>
                <a:lnTo>
                  <a:pt x="5529538" y="1541733"/>
                </a:lnTo>
                <a:lnTo>
                  <a:pt x="5529538" y="157063"/>
                </a:lnTo>
                <a:lnTo>
                  <a:pt x="5521530" y="107420"/>
                </a:lnTo>
                <a:lnTo>
                  <a:pt x="5499233" y="64304"/>
                </a:lnTo>
                <a:lnTo>
                  <a:pt x="5465233" y="30304"/>
                </a:lnTo>
                <a:lnTo>
                  <a:pt x="5422118" y="8007"/>
                </a:lnTo>
                <a:lnTo>
                  <a:pt x="5372475" y="0"/>
                </a:lnTo>
                <a:close/>
              </a:path>
            </a:pathLst>
          </a:custGeom>
          <a:solidFill>
            <a:srgbClr val="FFFFFF"/>
          </a:solidFill>
        </p:spPr>
        <p:txBody>
          <a:bodyPr wrap="square" lIns="0" tIns="0" rIns="0" bIns="0" rtlCol="0"/>
          <a:lstStyle/>
          <a:p>
            <a:endParaRPr sz="1092"/>
          </a:p>
        </p:txBody>
      </p:sp>
      <p:sp>
        <p:nvSpPr>
          <p:cNvPr id="30" name="object 30"/>
          <p:cNvSpPr txBox="1"/>
          <p:nvPr/>
        </p:nvSpPr>
        <p:spPr>
          <a:xfrm>
            <a:off x="7283048" y="5529109"/>
            <a:ext cx="3178323" cy="882771"/>
          </a:xfrm>
          <a:prstGeom prst="rect">
            <a:avLst/>
          </a:prstGeom>
        </p:spPr>
        <p:txBody>
          <a:bodyPr vert="horz" wrap="square" lIns="0" tIns="8856" rIns="0" bIns="0" rtlCol="0">
            <a:spAutoFit/>
          </a:bodyPr>
          <a:lstStyle/>
          <a:p>
            <a:pPr marL="7701">
              <a:spcBef>
                <a:spcPts val="69"/>
              </a:spcBef>
            </a:pPr>
            <a:r>
              <a:rPr sz="940" b="1" spc="-12">
                <a:solidFill>
                  <a:srgbClr val="00AFDB"/>
                </a:solidFill>
                <a:latin typeface="Primark Basis"/>
                <a:cs typeface="Primark Basis"/>
              </a:rPr>
              <a:t>2021</a:t>
            </a:r>
            <a:endParaRPr sz="940">
              <a:latin typeface="Primark Basis"/>
              <a:cs typeface="Primark Basis"/>
            </a:endParaRPr>
          </a:p>
          <a:p>
            <a:pPr marL="7701">
              <a:spcBef>
                <a:spcPts val="12"/>
              </a:spcBef>
            </a:pPr>
            <a:r>
              <a:rPr sz="940" b="1">
                <a:solidFill>
                  <a:srgbClr val="00AFDB"/>
                </a:solidFill>
                <a:latin typeface="Primark Basis"/>
                <a:cs typeface="Primark Basis"/>
              </a:rPr>
              <a:t>Sustainable</a:t>
            </a:r>
            <a:r>
              <a:rPr sz="940" b="1" spc="-30">
                <a:solidFill>
                  <a:srgbClr val="00AFDB"/>
                </a:solidFill>
                <a:latin typeface="Primark Basis"/>
                <a:cs typeface="Primark Basis"/>
              </a:rPr>
              <a:t> </a:t>
            </a:r>
            <a:r>
              <a:rPr sz="940" b="1">
                <a:solidFill>
                  <a:srgbClr val="00AFDB"/>
                </a:solidFill>
                <a:latin typeface="Primark Basis"/>
                <a:cs typeface="Primark Basis"/>
              </a:rPr>
              <a:t>Fashion</a:t>
            </a:r>
            <a:r>
              <a:rPr sz="940" b="1" spc="-27">
                <a:solidFill>
                  <a:srgbClr val="00AFDB"/>
                </a:solidFill>
                <a:latin typeface="Primark Basis"/>
                <a:cs typeface="Primark Basis"/>
              </a:rPr>
              <a:t> </a:t>
            </a:r>
            <a:r>
              <a:rPr sz="940" b="1">
                <a:solidFill>
                  <a:srgbClr val="00AFDB"/>
                </a:solidFill>
                <a:latin typeface="Primark Basis"/>
                <a:cs typeface="Primark Basis"/>
              </a:rPr>
              <a:t>for</a:t>
            </a:r>
            <a:r>
              <a:rPr sz="940" b="1" spc="-27">
                <a:solidFill>
                  <a:srgbClr val="00AFDB"/>
                </a:solidFill>
                <a:latin typeface="Primark Basis"/>
                <a:cs typeface="Primark Basis"/>
              </a:rPr>
              <a:t> </a:t>
            </a:r>
            <a:r>
              <a:rPr sz="940" b="1" spc="-6">
                <a:solidFill>
                  <a:srgbClr val="00AFDB"/>
                </a:solidFill>
                <a:latin typeface="Primark Basis"/>
                <a:cs typeface="Primark Basis"/>
              </a:rPr>
              <a:t>Everyone</a:t>
            </a:r>
            <a:endParaRPr sz="940">
              <a:latin typeface="Primark Basis"/>
              <a:cs typeface="Primark Basis"/>
            </a:endParaRPr>
          </a:p>
          <a:p>
            <a:pPr marL="7701" marR="3081">
              <a:lnSpc>
                <a:spcPct val="101099"/>
              </a:lnSpc>
            </a:pPr>
            <a:r>
              <a:rPr sz="940">
                <a:solidFill>
                  <a:srgbClr val="00AFDB"/>
                </a:solidFill>
                <a:latin typeface="Primark Basis"/>
                <a:cs typeface="Primark Basis"/>
              </a:rPr>
              <a:t>Primark</a:t>
            </a:r>
            <a:r>
              <a:rPr sz="940" spc="-27">
                <a:solidFill>
                  <a:srgbClr val="00AFDB"/>
                </a:solidFill>
                <a:latin typeface="Primark Basis"/>
                <a:cs typeface="Primark Basis"/>
              </a:rPr>
              <a:t> </a:t>
            </a:r>
            <a:r>
              <a:rPr sz="940" spc="-6">
                <a:solidFill>
                  <a:srgbClr val="00AFDB"/>
                </a:solidFill>
                <a:latin typeface="Primark Basis"/>
                <a:cs typeface="Primark Basis"/>
              </a:rPr>
              <a:t>announces</a:t>
            </a:r>
            <a:r>
              <a:rPr sz="940" spc="-27">
                <a:solidFill>
                  <a:srgbClr val="00AFDB"/>
                </a:solidFill>
                <a:latin typeface="Primark Basis"/>
                <a:cs typeface="Primark Basis"/>
              </a:rPr>
              <a:t> </a:t>
            </a:r>
            <a:r>
              <a:rPr sz="940">
                <a:solidFill>
                  <a:srgbClr val="00AFDB"/>
                </a:solidFill>
                <a:latin typeface="Primark Basis"/>
                <a:cs typeface="Primark Basis"/>
              </a:rPr>
              <a:t>Primark</a:t>
            </a:r>
            <a:r>
              <a:rPr sz="940" spc="-27">
                <a:solidFill>
                  <a:srgbClr val="00AFDB"/>
                </a:solidFill>
                <a:latin typeface="Primark Basis"/>
                <a:cs typeface="Primark Basis"/>
              </a:rPr>
              <a:t> </a:t>
            </a:r>
            <a:r>
              <a:rPr sz="940" spc="-6">
                <a:solidFill>
                  <a:srgbClr val="00AFDB"/>
                </a:solidFill>
                <a:latin typeface="Primark Basis"/>
                <a:cs typeface="Primark Basis"/>
              </a:rPr>
              <a:t>Cares,</a:t>
            </a:r>
            <a:r>
              <a:rPr sz="940" spc="-24">
                <a:solidFill>
                  <a:srgbClr val="00AFDB"/>
                </a:solidFill>
                <a:latin typeface="Primark Basis"/>
                <a:cs typeface="Primark Basis"/>
              </a:rPr>
              <a:t> </a:t>
            </a:r>
            <a:r>
              <a:rPr sz="940">
                <a:solidFill>
                  <a:srgbClr val="00AFDB"/>
                </a:solidFill>
                <a:latin typeface="Primark Basis"/>
                <a:cs typeface="Primark Basis"/>
              </a:rPr>
              <a:t>a</a:t>
            </a:r>
            <a:r>
              <a:rPr sz="940" spc="-27">
                <a:solidFill>
                  <a:srgbClr val="00AFDB"/>
                </a:solidFill>
                <a:latin typeface="Primark Basis"/>
                <a:cs typeface="Primark Basis"/>
              </a:rPr>
              <a:t> </a:t>
            </a:r>
            <a:r>
              <a:rPr sz="940">
                <a:solidFill>
                  <a:srgbClr val="00AFDB"/>
                </a:solidFill>
                <a:latin typeface="Primark Basis"/>
                <a:cs typeface="Primark Basis"/>
              </a:rPr>
              <a:t>wide-</a:t>
            </a:r>
            <a:r>
              <a:rPr sz="940" spc="-6">
                <a:solidFill>
                  <a:srgbClr val="00AFDB"/>
                </a:solidFill>
                <a:latin typeface="Primark Basis"/>
                <a:cs typeface="Primark Basis"/>
              </a:rPr>
              <a:t>reaching </a:t>
            </a:r>
            <a:r>
              <a:rPr sz="940">
                <a:solidFill>
                  <a:srgbClr val="00AFDB"/>
                </a:solidFill>
                <a:latin typeface="Primark Basis"/>
                <a:cs typeface="Primark Basis"/>
              </a:rPr>
              <a:t>sustainability</a:t>
            </a:r>
            <a:r>
              <a:rPr sz="940" spc="-36">
                <a:solidFill>
                  <a:srgbClr val="00AFDB"/>
                </a:solidFill>
                <a:latin typeface="Primark Basis"/>
                <a:cs typeface="Primark Basis"/>
              </a:rPr>
              <a:t> </a:t>
            </a:r>
            <a:r>
              <a:rPr sz="940" spc="-6">
                <a:solidFill>
                  <a:srgbClr val="00AFDB"/>
                </a:solidFill>
                <a:latin typeface="Primark Basis"/>
                <a:cs typeface="Primark Basis"/>
              </a:rPr>
              <a:t>strategy,</a:t>
            </a:r>
            <a:r>
              <a:rPr sz="940" spc="-36">
                <a:solidFill>
                  <a:srgbClr val="00AFDB"/>
                </a:solidFill>
                <a:latin typeface="Primark Basis"/>
                <a:cs typeface="Primark Basis"/>
              </a:rPr>
              <a:t> </a:t>
            </a:r>
            <a:r>
              <a:rPr sz="940">
                <a:solidFill>
                  <a:srgbClr val="00AFDB"/>
                </a:solidFill>
                <a:latin typeface="Primark Basis"/>
                <a:cs typeface="Primark Basis"/>
              </a:rPr>
              <a:t>designed</a:t>
            </a:r>
            <a:r>
              <a:rPr sz="940" spc="-36">
                <a:solidFill>
                  <a:srgbClr val="00AFDB"/>
                </a:solidFill>
                <a:latin typeface="Primark Basis"/>
                <a:cs typeface="Primark Basis"/>
              </a:rPr>
              <a:t> </a:t>
            </a:r>
            <a:r>
              <a:rPr sz="940">
                <a:solidFill>
                  <a:srgbClr val="00AFDB"/>
                </a:solidFill>
                <a:latin typeface="Primark Basis"/>
                <a:cs typeface="Primark Basis"/>
              </a:rPr>
              <a:t>to</a:t>
            </a:r>
            <a:r>
              <a:rPr sz="940" spc="-36">
                <a:solidFill>
                  <a:srgbClr val="00AFDB"/>
                </a:solidFill>
                <a:latin typeface="Primark Basis"/>
                <a:cs typeface="Primark Basis"/>
              </a:rPr>
              <a:t> </a:t>
            </a:r>
            <a:r>
              <a:rPr sz="940">
                <a:solidFill>
                  <a:srgbClr val="00AFDB"/>
                </a:solidFill>
                <a:latin typeface="Primark Basis"/>
                <a:cs typeface="Primark Basis"/>
              </a:rPr>
              <a:t>reduce</a:t>
            </a:r>
            <a:r>
              <a:rPr sz="940" spc="-36">
                <a:solidFill>
                  <a:srgbClr val="00AFDB"/>
                </a:solidFill>
                <a:latin typeface="Primark Basis"/>
                <a:cs typeface="Primark Basis"/>
              </a:rPr>
              <a:t> </a:t>
            </a:r>
            <a:r>
              <a:rPr sz="940">
                <a:solidFill>
                  <a:srgbClr val="00AFDB"/>
                </a:solidFill>
                <a:latin typeface="Primark Basis"/>
                <a:cs typeface="Primark Basis"/>
              </a:rPr>
              <a:t>fashion</a:t>
            </a:r>
            <a:r>
              <a:rPr sz="940" spc="-33">
                <a:solidFill>
                  <a:srgbClr val="00AFDB"/>
                </a:solidFill>
                <a:latin typeface="Primark Basis"/>
                <a:cs typeface="Primark Basis"/>
              </a:rPr>
              <a:t> </a:t>
            </a:r>
            <a:r>
              <a:rPr sz="940" spc="-6">
                <a:solidFill>
                  <a:srgbClr val="00AFDB"/>
                </a:solidFill>
                <a:latin typeface="Primark Basis"/>
                <a:cs typeface="Primark Basis"/>
              </a:rPr>
              <a:t>waste, </a:t>
            </a:r>
            <a:r>
              <a:rPr sz="940">
                <a:solidFill>
                  <a:srgbClr val="00AFDB"/>
                </a:solidFill>
                <a:latin typeface="Primark Basis"/>
                <a:cs typeface="Primark Basis"/>
              </a:rPr>
              <a:t>halve</a:t>
            </a:r>
            <a:r>
              <a:rPr sz="940" spc="-30">
                <a:solidFill>
                  <a:srgbClr val="00AFDB"/>
                </a:solidFill>
                <a:latin typeface="Primark Basis"/>
                <a:cs typeface="Primark Basis"/>
              </a:rPr>
              <a:t> </a:t>
            </a:r>
            <a:r>
              <a:rPr sz="940">
                <a:solidFill>
                  <a:srgbClr val="00AFDB"/>
                </a:solidFill>
                <a:latin typeface="Primark Basis"/>
                <a:cs typeface="Primark Basis"/>
              </a:rPr>
              <a:t>carbon</a:t>
            </a:r>
            <a:r>
              <a:rPr sz="940" spc="-30">
                <a:solidFill>
                  <a:srgbClr val="00AFDB"/>
                </a:solidFill>
                <a:latin typeface="Primark Basis"/>
                <a:cs typeface="Primark Basis"/>
              </a:rPr>
              <a:t> </a:t>
            </a:r>
            <a:r>
              <a:rPr sz="940">
                <a:solidFill>
                  <a:srgbClr val="00AFDB"/>
                </a:solidFill>
                <a:latin typeface="Primark Basis"/>
                <a:cs typeface="Primark Basis"/>
              </a:rPr>
              <a:t>emissions</a:t>
            </a:r>
            <a:r>
              <a:rPr sz="940" spc="-30">
                <a:solidFill>
                  <a:srgbClr val="00AFDB"/>
                </a:solidFill>
                <a:latin typeface="Primark Basis"/>
                <a:cs typeface="Primark Basis"/>
              </a:rPr>
              <a:t> </a:t>
            </a:r>
            <a:r>
              <a:rPr sz="940">
                <a:solidFill>
                  <a:srgbClr val="00AFDB"/>
                </a:solidFill>
                <a:latin typeface="Primark Basis"/>
                <a:cs typeface="Primark Basis"/>
              </a:rPr>
              <a:t>across</a:t>
            </a:r>
            <a:r>
              <a:rPr sz="940" spc="-30">
                <a:solidFill>
                  <a:srgbClr val="00AFDB"/>
                </a:solidFill>
                <a:latin typeface="Primark Basis"/>
                <a:cs typeface="Primark Basis"/>
              </a:rPr>
              <a:t> </a:t>
            </a:r>
            <a:r>
              <a:rPr sz="940">
                <a:solidFill>
                  <a:srgbClr val="00AFDB"/>
                </a:solidFill>
                <a:latin typeface="Primark Basis"/>
                <a:cs typeface="Primark Basis"/>
              </a:rPr>
              <a:t>its</a:t>
            </a:r>
            <a:r>
              <a:rPr sz="940" spc="-30">
                <a:solidFill>
                  <a:srgbClr val="00AFDB"/>
                </a:solidFill>
                <a:latin typeface="Primark Basis"/>
                <a:cs typeface="Primark Basis"/>
              </a:rPr>
              <a:t> </a:t>
            </a:r>
            <a:r>
              <a:rPr sz="940">
                <a:solidFill>
                  <a:srgbClr val="00AFDB"/>
                </a:solidFill>
                <a:latin typeface="Primark Basis"/>
                <a:cs typeface="Primark Basis"/>
              </a:rPr>
              <a:t>value</a:t>
            </a:r>
            <a:r>
              <a:rPr sz="940" spc="-30">
                <a:solidFill>
                  <a:srgbClr val="00AFDB"/>
                </a:solidFill>
                <a:latin typeface="Primark Basis"/>
                <a:cs typeface="Primark Basis"/>
              </a:rPr>
              <a:t> </a:t>
            </a:r>
            <a:r>
              <a:rPr sz="940">
                <a:solidFill>
                  <a:srgbClr val="00AFDB"/>
                </a:solidFill>
                <a:latin typeface="Primark Basis"/>
                <a:cs typeface="Primark Basis"/>
              </a:rPr>
              <a:t>chain</a:t>
            </a:r>
            <a:r>
              <a:rPr sz="940" spc="-30">
                <a:solidFill>
                  <a:srgbClr val="00AFDB"/>
                </a:solidFill>
                <a:latin typeface="Primark Basis"/>
                <a:cs typeface="Primark Basis"/>
              </a:rPr>
              <a:t> </a:t>
            </a:r>
            <a:r>
              <a:rPr sz="940">
                <a:solidFill>
                  <a:srgbClr val="00AFDB"/>
                </a:solidFill>
                <a:latin typeface="Primark Basis"/>
                <a:cs typeface="Primark Basis"/>
              </a:rPr>
              <a:t>and</a:t>
            </a:r>
            <a:r>
              <a:rPr sz="940" spc="-30">
                <a:solidFill>
                  <a:srgbClr val="00AFDB"/>
                </a:solidFill>
                <a:latin typeface="Primark Basis"/>
                <a:cs typeface="Primark Basis"/>
              </a:rPr>
              <a:t> </a:t>
            </a:r>
            <a:r>
              <a:rPr sz="940" spc="-6">
                <a:solidFill>
                  <a:srgbClr val="00AFDB"/>
                </a:solidFill>
                <a:latin typeface="Primark Basis"/>
                <a:cs typeface="Primark Basis"/>
              </a:rPr>
              <a:t>improve </a:t>
            </a:r>
            <a:r>
              <a:rPr sz="940">
                <a:solidFill>
                  <a:srgbClr val="00AFDB"/>
                </a:solidFill>
                <a:latin typeface="Primark Basis"/>
                <a:cs typeface="Primark Basis"/>
              </a:rPr>
              <a:t>the</a:t>
            </a:r>
            <a:r>
              <a:rPr sz="940" spc="-21">
                <a:solidFill>
                  <a:srgbClr val="00AFDB"/>
                </a:solidFill>
                <a:latin typeface="Primark Basis"/>
                <a:cs typeface="Primark Basis"/>
              </a:rPr>
              <a:t> </a:t>
            </a:r>
            <a:r>
              <a:rPr sz="940">
                <a:solidFill>
                  <a:srgbClr val="00AFDB"/>
                </a:solidFill>
                <a:latin typeface="Primark Basis"/>
                <a:cs typeface="Primark Basis"/>
              </a:rPr>
              <a:t>lives</a:t>
            </a:r>
            <a:r>
              <a:rPr sz="940" spc="-18">
                <a:solidFill>
                  <a:srgbClr val="00AFDB"/>
                </a:solidFill>
                <a:latin typeface="Primark Basis"/>
                <a:cs typeface="Primark Basis"/>
              </a:rPr>
              <a:t> </a:t>
            </a:r>
            <a:r>
              <a:rPr sz="940">
                <a:solidFill>
                  <a:srgbClr val="00AFDB"/>
                </a:solidFill>
                <a:latin typeface="Primark Basis"/>
                <a:cs typeface="Primark Basis"/>
              </a:rPr>
              <a:t>of</a:t>
            </a:r>
            <a:r>
              <a:rPr sz="940" spc="-21">
                <a:solidFill>
                  <a:srgbClr val="00AFDB"/>
                </a:solidFill>
                <a:latin typeface="Primark Basis"/>
                <a:cs typeface="Primark Basis"/>
              </a:rPr>
              <a:t> </a:t>
            </a:r>
            <a:r>
              <a:rPr sz="940">
                <a:solidFill>
                  <a:srgbClr val="00AFDB"/>
                </a:solidFill>
                <a:latin typeface="Primark Basis"/>
                <a:cs typeface="Primark Basis"/>
              </a:rPr>
              <a:t>people</a:t>
            </a:r>
            <a:r>
              <a:rPr sz="940" spc="-18">
                <a:solidFill>
                  <a:srgbClr val="00AFDB"/>
                </a:solidFill>
                <a:latin typeface="Primark Basis"/>
                <a:cs typeface="Primark Basis"/>
              </a:rPr>
              <a:t> </a:t>
            </a:r>
            <a:r>
              <a:rPr sz="940">
                <a:solidFill>
                  <a:srgbClr val="00AFDB"/>
                </a:solidFill>
                <a:latin typeface="Primark Basis"/>
                <a:cs typeface="Primark Basis"/>
              </a:rPr>
              <a:t>who</a:t>
            </a:r>
            <a:r>
              <a:rPr sz="940" spc="-18">
                <a:solidFill>
                  <a:srgbClr val="00AFDB"/>
                </a:solidFill>
                <a:latin typeface="Primark Basis"/>
                <a:cs typeface="Primark Basis"/>
              </a:rPr>
              <a:t> </a:t>
            </a:r>
            <a:r>
              <a:rPr sz="940">
                <a:solidFill>
                  <a:srgbClr val="00AFDB"/>
                </a:solidFill>
                <a:latin typeface="Primark Basis"/>
                <a:cs typeface="Primark Basis"/>
              </a:rPr>
              <a:t>make</a:t>
            </a:r>
            <a:r>
              <a:rPr sz="940" spc="-21">
                <a:solidFill>
                  <a:srgbClr val="00AFDB"/>
                </a:solidFill>
                <a:latin typeface="Primark Basis"/>
                <a:cs typeface="Primark Basis"/>
              </a:rPr>
              <a:t> </a:t>
            </a:r>
            <a:r>
              <a:rPr sz="940">
                <a:solidFill>
                  <a:srgbClr val="00AFDB"/>
                </a:solidFill>
                <a:latin typeface="Primark Basis"/>
                <a:cs typeface="Primark Basis"/>
              </a:rPr>
              <a:t>Primark</a:t>
            </a:r>
            <a:r>
              <a:rPr sz="940" spc="-18">
                <a:solidFill>
                  <a:srgbClr val="00AFDB"/>
                </a:solidFill>
                <a:latin typeface="Primark Basis"/>
                <a:cs typeface="Primark Basis"/>
              </a:rPr>
              <a:t> </a:t>
            </a:r>
            <a:r>
              <a:rPr sz="940" spc="-6">
                <a:solidFill>
                  <a:srgbClr val="00AFDB"/>
                </a:solidFill>
                <a:latin typeface="Primark Basis"/>
                <a:cs typeface="Primark Basis"/>
              </a:rPr>
              <a:t>products.</a:t>
            </a:r>
            <a:endParaRPr sz="940">
              <a:latin typeface="Primark Basis"/>
              <a:cs typeface="Primark Basis"/>
            </a:endParaRPr>
          </a:p>
        </p:txBody>
      </p:sp>
      <p:sp>
        <p:nvSpPr>
          <p:cNvPr id="31" name="object 31"/>
          <p:cNvSpPr/>
          <p:nvPr/>
        </p:nvSpPr>
        <p:spPr>
          <a:xfrm>
            <a:off x="3215158" y="380973"/>
            <a:ext cx="1936875" cy="1030433"/>
          </a:xfrm>
          <a:custGeom>
            <a:avLst/>
            <a:gdLst/>
            <a:ahLst/>
            <a:cxnLst/>
            <a:rect l="l" t="t" r="r" b="b"/>
            <a:pathLst>
              <a:path w="3194050" h="1699260">
                <a:moveTo>
                  <a:pt x="3036556" y="0"/>
                </a:moveTo>
                <a:lnTo>
                  <a:pt x="157063" y="0"/>
                </a:lnTo>
                <a:lnTo>
                  <a:pt x="107420" y="8007"/>
                </a:lnTo>
                <a:lnTo>
                  <a:pt x="64304" y="30304"/>
                </a:lnTo>
                <a:lnTo>
                  <a:pt x="30304" y="64304"/>
                </a:lnTo>
                <a:lnTo>
                  <a:pt x="8007" y="107420"/>
                </a:lnTo>
                <a:lnTo>
                  <a:pt x="0" y="157063"/>
                </a:lnTo>
                <a:lnTo>
                  <a:pt x="0" y="1541733"/>
                </a:lnTo>
                <a:lnTo>
                  <a:pt x="8007" y="1591376"/>
                </a:lnTo>
                <a:lnTo>
                  <a:pt x="30304" y="1634491"/>
                </a:lnTo>
                <a:lnTo>
                  <a:pt x="64304" y="1668491"/>
                </a:lnTo>
                <a:lnTo>
                  <a:pt x="107420" y="1690788"/>
                </a:lnTo>
                <a:lnTo>
                  <a:pt x="157063" y="1698796"/>
                </a:lnTo>
                <a:lnTo>
                  <a:pt x="3036556" y="1698796"/>
                </a:lnTo>
                <a:lnTo>
                  <a:pt x="3086199" y="1690788"/>
                </a:lnTo>
                <a:lnTo>
                  <a:pt x="3129315" y="1668491"/>
                </a:lnTo>
                <a:lnTo>
                  <a:pt x="3163315" y="1634491"/>
                </a:lnTo>
                <a:lnTo>
                  <a:pt x="3185612" y="1591376"/>
                </a:lnTo>
                <a:lnTo>
                  <a:pt x="3193620" y="1541733"/>
                </a:lnTo>
                <a:lnTo>
                  <a:pt x="3193620" y="157063"/>
                </a:lnTo>
                <a:lnTo>
                  <a:pt x="3185612" y="107420"/>
                </a:lnTo>
                <a:lnTo>
                  <a:pt x="3163315" y="64304"/>
                </a:lnTo>
                <a:lnTo>
                  <a:pt x="3129315" y="30304"/>
                </a:lnTo>
                <a:lnTo>
                  <a:pt x="3086199" y="8007"/>
                </a:lnTo>
                <a:lnTo>
                  <a:pt x="3036556" y="0"/>
                </a:lnTo>
                <a:close/>
              </a:path>
            </a:pathLst>
          </a:custGeom>
          <a:solidFill>
            <a:srgbClr val="FFFFFF"/>
          </a:solidFill>
        </p:spPr>
        <p:txBody>
          <a:bodyPr wrap="square" lIns="0" tIns="0" rIns="0" bIns="0" rtlCol="0"/>
          <a:lstStyle/>
          <a:p>
            <a:endParaRPr sz="1092"/>
          </a:p>
        </p:txBody>
      </p:sp>
      <p:sp>
        <p:nvSpPr>
          <p:cNvPr id="32" name="object 32"/>
          <p:cNvSpPr txBox="1"/>
          <p:nvPr/>
        </p:nvSpPr>
        <p:spPr>
          <a:xfrm>
            <a:off x="3302701" y="463689"/>
            <a:ext cx="1762055" cy="882771"/>
          </a:xfrm>
          <a:prstGeom prst="rect">
            <a:avLst/>
          </a:prstGeom>
        </p:spPr>
        <p:txBody>
          <a:bodyPr vert="horz" wrap="square" lIns="0" tIns="8856" rIns="0" bIns="0" rtlCol="0" anchor="t">
            <a:spAutoFit/>
          </a:bodyPr>
          <a:lstStyle/>
          <a:p>
            <a:pPr marL="7701">
              <a:spcBef>
                <a:spcPts val="69"/>
              </a:spcBef>
            </a:pPr>
            <a:r>
              <a:rPr sz="940" b="1" spc="-12">
                <a:solidFill>
                  <a:srgbClr val="00AFDB"/>
                </a:solidFill>
                <a:latin typeface="Primark Basis"/>
                <a:cs typeface="Primark Basis"/>
              </a:rPr>
              <a:t>1973</a:t>
            </a:r>
            <a:endParaRPr sz="940">
              <a:latin typeface="Primark Basis"/>
              <a:cs typeface="Primark Basis"/>
            </a:endParaRPr>
          </a:p>
          <a:p>
            <a:pPr marL="7701">
              <a:spcBef>
                <a:spcPts val="12"/>
              </a:spcBef>
            </a:pPr>
            <a:r>
              <a:rPr sz="940" b="1">
                <a:solidFill>
                  <a:srgbClr val="00AFDB"/>
                </a:solidFill>
                <a:latin typeface="Primark Basis"/>
                <a:cs typeface="Primark Basis"/>
              </a:rPr>
              <a:t>Primark</a:t>
            </a:r>
            <a:r>
              <a:rPr sz="940" b="1" spc="-15">
                <a:solidFill>
                  <a:srgbClr val="00AFDB"/>
                </a:solidFill>
                <a:latin typeface="Primark Basis"/>
                <a:cs typeface="Primark Basis"/>
              </a:rPr>
              <a:t> </a:t>
            </a:r>
            <a:r>
              <a:rPr sz="940" b="1">
                <a:solidFill>
                  <a:srgbClr val="00AFDB"/>
                </a:solidFill>
                <a:latin typeface="Primark Basis"/>
                <a:cs typeface="Primark Basis"/>
              </a:rPr>
              <a:t>Lands</a:t>
            </a:r>
            <a:r>
              <a:rPr sz="940" b="1" spc="-12">
                <a:solidFill>
                  <a:srgbClr val="00AFDB"/>
                </a:solidFill>
                <a:latin typeface="Primark Basis"/>
                <a:cs typeface="Primark Basis"/>
              </a:rPr>
              <a:t> </a:t>
            </a:r>
            <a:r>
              <a:rPr sz="940" b="1">
                <a:solidFill>
                  <a:srgbClr val="00AFDB"/>
                </a:solidFill>
                <a:latin typeface="Primark Basis"/>
                <a:cs typeface="Primark Basis"/>
              </a:rPr>
              <a:t>in</a:t>
            </a:r>
            <a:r>
              <a:rPr sz="940" b="1" spc="-12">
                <a:solidFill>
                  <a:srgbClr val="00AFDB"/>
                </a:solidFill>
                <a:latin typeface="Primark Basis"/>
                <a:cs typeface="Primark Basis"/>
              </a:rPr>
              <a:t> </a:t>
            </a:r>
            <a:r>
              <a:rPr sz="940" b="1">
                <a:solidFill>
                  <a:srgbClr val="00AFDB"/>
                </a:solidFill>
                <a:latin typeface="Primark Basis"/>
                <a:cs typeface="Primark Basis"/>
              </a:rPr>
              <a:t>the</a:t>
            </a:r>
            <a:r>
              <a:rPr sz="940" b="1" spc="-12">
                <a:solidFill>
                  <a:srgbClr val="00AFDB"/>
                </a:solidFill>
                <a:latin typeface="Primark Basis"/>
                <a:cs typeface="Primark Basis"/>
              </a:rPr>
              <a:t> </a:t>
            </a:r>
            <a:r>
              <a:rPr sz="940" b="1" spc="-15">
                <a:solidFill>
                  <a:srgbClr val="00AFDB"/>
                </a:solidFill>
                <a:latin typeface="Primark Basis"/>
                <a:cs typeface="Primark Basis"/>
              </a:rPr>
              <a:t>UK</a:t>
            </a:r>
            <a:endParaRPr sz="940">
              <a:latin typeface="Primark Basis"/>
              <a:cs typeface="Primark Basis"/>
            </a:endParaRPr>
          </a:p>
          <a:p>
            <a:pPr marL="7701" marR="3081">
              <a:lnSpc>
                <a:spcPct val="101099"/>
              </a:lnSpc>
            </a:pPr>
            <a:r>
              <a:rPr sz="940">
                <a:solidFill>
                  <a:srgbClr val="00AFDB"/>
                </a:solidFill>
                <a:latin typeface="Primark Basis"/>
                <a:cs typeface="Primark Basis"/>
              </a:rPr>
              <a:t>The</a:t>
            </a:r>
            <a:r>
              <a:rPr sz="940" spc="-24">
                <a:solidFill>
                  <a:srgbClr val="00AFDB"/>
                </a:solidFill>
                <a:latin typeface="Primark Basis"/>
                <a:cs typeface="Primark Basis"/>
              </a:rPr>
              <a:t> </a:t>
            </a:r>
            <a:r>
              <a:rPr sz="940">
                <a:solidFill>
                  <a:srgbClr val="00AFDB"/>
                </a:solidFill>
                <a:latin typeface="Primark Basis"/>
                <a:cs typeface="Primark Basis"/>
              </a:rPr>
              <a:t>store</a:t>
            </a:r>
            <a:r>
              <a:rPr sz="940" spc="-24">
                <a:solidFill>
                  <a:srgbClr val="00AFDB"/>
                </a:solidFill>
                <a:latin typeface="Primark Basis"/>
                <a:cs typeface="Primark Basis"/>
              </a:rPr>
              <a:t> </a:t>
            </a:r>
            <a:r>
              <a:rPr sz="940">
                <a:solidFill>
                  <a:srgbClr val="00AFDB"/>
                </a:solidFill>
                <a:latin typeface="Primark Basis"/>
                <a:cs typeface="Primark Basis"/>
              </a:rPr>
              <a:t>opening</a:t>
            </a:r>
            <a:r>
              <a:rPr sz="940" spc="-24">
                <a:solidFill>
                  <a:srgbClr val="00AFDB"/>
                </a:solidFill>
                <a:latin typeface="Primark Basis"/>
                <a:cs typeface="Primark Basis"/>
              </a:rPr>
              <a:t> </a:t>
            </a:r>
            <a:r>
              <a:rPr sz="940">
                <a:solidFill>
                  <a:srgbClr val="00AFDB"/>
                </a:solidFill>
                <a:latin typeface="Primark Basis"/>
                <a:cs typeface="Primark Basis"/>
              </a:rPr>
              <a:t>marks</a:t>
            </a:r>
            <a:r>
              <a:rPr sz="940" spc="-24">
                <a:solidFill>
                  <a:srgbClr val="00AFDB"/>
                </a:solidFill>
                <a:latin typeface="Primark Basis"/>
                <a:cs typeface="Primark Basis"/>
              </a:rPr>
              <a:t> </a:t>
            </a:r>
            <a:r>
              <a:rPr sz="940">
                <a:solidFill>
                  <a:srgbClr val="00AFDB"/>
                </a:solidFill>
                <a:latin typeface="Primark Basis"/>
                <a:cs typeface="Primark Basis"/>
              </a:rPr>
              <a:t>a</a:t>
            </a:r>
            <a:r>
              <a:rPr sz="940" spc="-21">
                <a:solidFill>
                  <a:srgbClr val="00AFDB"/>
                </a:solidFill>
                <a:latin typeface="Primark Basis"/>
                <a:cs typeface="Primark Basis"/>
              </a:rPr>
              <a:t> </a:t>
            </a:r>
            <a:r>
              <a:rPr sz="940" spc="-15">
                <a:solidFill>
                  <a:srgbClr val="00AFDB"/>
                </a:solidFill>
                <a:latin typeface="Primark Basis"/>
                <a:cs typeface="Primark Basis"/>
              </a:rPr>
              <a:t>new </a:t>
            </a:r>
            <a:r>
              <a:rPr sz="940">
                <a:solidFill>
                  <a:srgbClr val="00AFDB"/>
                </a:solidFill>
                <a:latin typeface="Primark Basis"/>
                <a:cs typeface="Primark Basis"/>
              </a:rPr>
              <a:t>era</a:t>
            </a:r>
            <a:r>
              <a:rPr sz="940" spc="-18">
                <a:solidFill>
                  <a:srgbClr val="00AFDB"/>
                </a:solidFill>
                <a:latin typeface="Primark Basis"/>
                <a:cs typeface="Primark Basis"/>
              </a:rPr>
              <a:t> </a:t>
            </a:r>
            <a:r>
              <a:rPr sz="940">
                <a:solidFill>
                  <a:srgbClr val="00AFDB"/>
                </a:solidFill>
                <a:latin typeface="Primark Basis"/>
                <a:cs typeface="Primark Basis"/>
              </a:rPr>
              <a:t>outside</a:t>
            </a:r>
            <a:r>
              <a:rPr sz="940" spc="-15">
                <a:solidFill>
                  <a:srgbClr val="00AFDB"/>
                </a:solidFill>
                <a:latin typeface="Primark Basis"/>
                <a:cs typeface="Primark Basis"/>
              </a:rPr>
              <a:t> </a:t>
            </a:r>
            <a:r>
              <a:rPr sz="940">
                <a:solidFill>
                  <a:srgbClr val="00AFDB"/>
                </a:solidFill>
                <a:latin typeface="Primark Basis"/>
                <a:cs typeface="Primark Basis"/>
              </a:rPr>
              <a:t>of</a:t>
            </a:r>
            <a:r>
              <a:rPr sz="940" spc="-15">
                <a:solidFill>
                  <a:srgbClr val="00AFDB"/>
                </a:solidFill>
                <a:latin typeface="Primark Basis"/>
                <a:cs typeface="Primark Basis"/>
              </a:rPr>
              <a:t> </a:t>
            </a:r>
            <a:r>
              <a:rPr sz="940">
                <a:solidFill>
                  <a:srgbClr val="00AFDB"/>
                </a:solidFill>
                <a:latin typeface="Primark Basis"/>
                <a:cs typeface="Primark Basis"/>
              </a:rPr>
              <a:t>Ireland</a:t>
            </a:r>
            <a:r>
              <a:rPr sz="940" spc="-18">
                <a:solidFill>
                  <a:srgbClr val="00AFDB"/>
                </a:solidFill>
                <a:latin typeface="Primark Basis"/>
                <a:cs typeface="Primark Basis"/>
              </a:rPr>
              <a:t> </a:t>
            </a:r>
            <a:r>
              <a:rPr sz="940">
                <a:solidFill>
                  <a:srgbClr val="00AFDB"/>
                </a:solidFill>
                <a:latin typeface="Primark Basis"/>
                <a:cs typeface="Primark Basis"/>
              </a:rPr>
              <a:t>and</a:t>
            </a:r>
            <a:r>
              <a:rPr sz="940" spc="-15">
                <a:solidFill>
                  <a:srgbClr val="00AFDB"/>
                </a:solidFill>
                <a:latin typeface="Primark Basis"/>
                <a:cs typeface="Primark Basis"/>
              </a:rPr>
              <a:t> </a:t>
            </a:r>
            <a:r>
              <a:rPr sz="940">
                <a:solidFill>
                  <a:srgbClr val="00AFDB"/>
                </a:solidFill>
                <a:latin typeface="Primark Basis"/>
                <a:cs typeface="Primark Basis"/>
              </a:rPr>
              <a:t>a</a:t>
            </a:r>
            <a:r>
              <a:rPr sz="940" spc="-15">
                <a:solidFill>
                  <a:srgbClr val="00AFDB"/>
                </a:solidFill>
                <a:latin typeface="Primark Basis"/>
                <a:cs typeface="Primark Basis"/>
              </a:rPr>
              <a:t> new </a:t>
            </a:r>
            <a:r>
              <a:rPr sz="940">
                <a:solidFill>
                  <a:srgbClr val="00AFDB"/>
                </a:solidFill>
                <a:latin typeface="Primark Basis"/>
                <a:cs typeface="Primark Basis"/>
              </a:rPr>
              <a:t>name,</a:t>
            </a:r>
            <a:r>
              <a:rPr sz="940" spc="-27">
                <a:solidFill>
                  <a:srgbClr val="00AFDB"/>
                </a:solidFill>
                <a:latin typeface="Primark Basis"/>
                <a:cs typeface="Primark Basis"/>
              </a:rPr>
              <a:t> </a:t>
            </a:r>
            <a:r>
              <a:rPr sz="940" spc="-6">
                <a:solidFill>
                  <a:srgbClr val="00AFDB"/>
                </a:solidFill>
                <a:latin typeface="Primark Basis"/>
                <a:cs typeface="Primark Basis"/>
              </a:rPr>
              <a:t>rebranding</a:t>
            </a:r>
            <a:r>
              <a:rPr sz="940" spc="-27">
                <a:solidFill>
                  <a:srgbClr val="00AFDB"/>
                </a:solidFill>
                <a:latin typeface="Primark Basis"/>
                <a:cs typeface="Primark Basis"/>
              </a:rPr>
              <a:t> </a:t>
            </a:r>
            <a:r>
              <a:rPr sz="940">
                <a:solidFill>
                  <a:srgbClr val="00AFDB"/>
                </a:solidFill>
                <a:latin typeface="Primark Basis"/>
                <a:cs typeface="Primark Basis"/>
              </a:rPr>
              <a:t>Primark</a:t>
            </a:r>
            <a:r>
              <a:rPr sz="940" spc="-24">
                <a:solidFill>
                  <a:srgbClr val="00AFDB"/>
                </a:solidFill>
                <a:latin typeface="Primark Basis"/>
                <a:cs typeface="Primark Basis"/>
              </a:rPr>
              <a:t> </a:t>
            </a:r>
            <a:r>
              <a:rPr sz="940">
                <a:solidFill>
                  <a:srgbClr val="00AFDB"/>
                </a:solidFill>
                <a:latin typeface="Primark Basis"/>
                <a:cs typeface="Primark Basis"/>
              </a:rPr>
              <a:t>as</a:t>
            </a:r>
            <a:r>
              <a:rPr sz="940" spc="-27">
                <a:solidFill>
                  <a:srgbClr val="00AFDB"/>
                </a:solidFill>
                <a:latin typeface="Primark Basis"/>
                <a:cs typeface="Primark Basis"/>
              </a:rPr>
              <a:t> </a:t>
            </a:r>
            <a:r>
              <a:rPr sz="940" spc="-15">
                <a:solidFill>
                  <a:srgbClr val="00AFDB"/>
                </a:solidFill>
                <a:latin typeface="Primark Basis"/>
                <a:cs typeface="Primark Basis"/>
              </a:rPr>
              <a:t>it</a:t>
            </a:r>
            <a:r>
              <a:rPr sz="940" spc="303">
                <a:solidFill>
                  <a:srgbClr val="00AFDB"/>
                </a:solidFill>
                <a:latin typeface="Primark Basis"/>
                <a:cs typeface="Primark Basis"/>
              </a:rPr>
              <a:t> </a:t>
            </a:r>
            <a:r>
              <a:rPr sz="940">
                <a:solidFill>
                  <a:srgbClr val="00AFDB"/>
                </a:solidFill>
                <a:latin typeface="Primark Basis"/>
                <a:cs typeface="Primark Basis"/>
              </a:rPr>
              <a:t>is</a:t>
            </a:r>
            <a:r>
              <a:rPr sz="940" spc="-18">
                <a:solidFill>
                  <a:srgbClr val="00AFDB"/>
                </a:solidFill>
                <a:latin typeface="Primark Basis"/>
                <a:cs typeface="Primark Basis"/>
              </a:rPr>
              <a:t> </a:t>
            </a:r>
            <a:r>
              <a:rPr sz="940">
                <a:solidFill>
                  <a:srgbClr val="00AFDB"/>
                </a:solidFill>
                <a:latin typeface="Primark Basis"/>
                <a:cs typeface="Primark Basis"/>
              </a:rPr>
              <a:t>known</a:t>
            </a:r>
            <a:r>
              <a:rPr lang="en-US" sz="940">
                <a:solidFill>
                  <a:srgbClr val="00AFDB"/>
                </a:solidFill>
                <a:latin typeface="Primark Basis"/>
                <a:cs typeface="Primark Basis"/>
              </a:rPr>
              <a:t> as</a:t>
            </a:r>
            <a:r>
              <a:rPr lang="en-US" sz="940" spc="-18">
                <a:solidFill>
                  <a:srgbClr val="00AFDB"/>
                </a:solidFill>
                <a:latin typeface="Primark Basis"/>
                <a:cs typeface="Primark Basis"/>
              </a:rPr>
              <a:t> </a:t>
            </a:r>
            <a:r>
              <a:rPr sz="940">
                <a:solidFill>
                  <a:srgbClr val="00AFDB"/>
                </a:solidFill>
                <a:latin typeface="Primark Basis"/>
                <a:cs typeface="Primark Basis"/>
              </a:rPr>
              <a:t>and</a:t>
            </a:r>
            <a:r>
              <a:rPr sz="940" spc="-18">
                <a:solidFill>
                  <a:srgbClr val="00AFDB"/>
                </a:solidFill>
                <a:latin typeface="Primark Basis"/>
                <a:cs typeface="Primark Basis"/>
              </a:rPr>
              <a:t> </a:t>
            </a:r>
            <a:r>
              <a:rPr sz="940">
                <a:solidFill>
                  <a:srgbClr val="00AFDB"/>
                </a:solidFill>
                <a:latin typeface="Primark Basis"/>
                <a:cs typeface="Primark Basis"/>
              </a:rPr>
              <a:t>loved</a:t>
            </a:r>
            <a:r>
              <a:rPr sz="940" spc="-15">
                <a:solidFill>
                  <a:srgbClr val="00AFDB"/>
                </a:solidFill>
                <a:latin typeface="Primark Basis"/>
                <a:cs typeface="Primark Basis"/>
              </a:rPr>
              <a:t> </a:t>
            </a:r>
            <a:r>
              <a:rPr lang="en-US" sz="940" spc="-15">
                <a:solidFill>
                  <a:srgbClr val="00AFDB"/>
                </a:solidFill>
                <a:latin typeface="Primark Basis"/>
                <a:cs typeface="Primark Basis"/>
              </a:rPr>
              <a:t>for </a:t>
            </a:r>
            <a:r>
              <a:rPr sz="940" spc="-6">
                <a:solidFill>
                  <a:srgbClr val="00AFDB"/>
                </a:solidFill>
                <a:latin typeface="Primark Basis"/>
                <a:cs typeface="Primark Basis"/>
              </a:rPr>
              <a:t>today.</a:t>
            </a:r>
            <a:endParaRPr sz="940">
              <a:latin typeface="Primark Basis"/>
              <a:cs typeface="Primark Basis"/>
            </a:endParaRPr>
          </a:p>
        </p:txBody>
      </p:sp>
      <p:sp>
        <p:nvSpPr>
          <p:cNvPr id="33" name="object 33"/>
          <p:cNvSpPr/>
          <p:nvPr/>
        </p:nvSpPr>
        <p:spPr>
          <a:xfrm>
            <a:off x="4130206" y="5591164"/>
            <a:ext cx="2578007" cy="885649"/>
          </a:xfrm>
          <a:custGeom>
            <a:avLst/>
            <a:gdLst/>
            <a:ahLst/>
            <a:cxnLst/>
            <a:rect l="l" t="t" r="r" b="b"/>
            <a:pathLst>
              <a:path w="4251325" h="1460500">
                <a:moveTo>
                  <a:pt x="4094116" y="0"/>
                </a:moveTo>
                <a:lnTo>
                  <a:pt x="157063" y="0"/>
                </a:lnTo>
                <a:lnTo>
                  <a:pt x="107420" y="8007"/>
                </a:lnTo>
                <a:lnTo>
                  <a:pt x="64304" y="30304"/>
                </a:lnTo>
                <a:lnTo>
                  <a:pt x="30304" y="64304"/>
                </a:lnTo>
                <a:lnTo>
                  <a:pt x="8007" y="107420"/>
                </a:lnTo>
                <a:lnTo>
                  <a:pt x="0" y="157063"/>
                </a:lnTo>
                <a:lnTo>
                  <a:pt x="0" y="1302996"/>
                </a:lnTo>
                <a:lnTo>
                  <a:pt x="8007" y="1352640"/>
                </a:lnTo>
                <a:lnTo>
                  <a:pt x="30304" y="1395755"/>
                </a:lnTo>
                <a:lnTo>
                  <a:pt x="64304" y="1429755"/>
                </a:lnTo>
                <a:lnTo>
                  <a:pt x="107420" y="1452052"/>
                </a:lnTo>
                <a:lnTo>
                  <a:pt x="157063" y="1460060"/>
                </a:lnTo>
                <a:lnTo>
                  <a:pt x="4094116" y="1460060"/>
                </a:lnTo>
                <a:lnTo>
                  <a:pt x="4143759" y="1452052"/>
                </a:lnTo>
                <a:lnTo>
                  <a:pt x="4186874" y="1429755"/>
                </a:lnTo>
                <a:lnTo>
                  <a:pt x="4220874" y="1395755"/>
                </a:lnTo>
                <a:lnTo>
                  <a:pt x="4243171" y="1352640"/>
                </a:lnTo>
                <a:lnTo>
                  <a:pt x="4251179" y="1302996"/>
                </a:lnTo>
                <a:lnTo>
                  <a:pt x="4251179" y="157063"/>
                </a:lnTo>
                <a:lnTo>
                  <a:pt x="4243171" y="107420"/>
                </a:lnTo>
                <a:lnTo>
                  <a:pt x="4220874" y="64304"/>
                </a:lnTo>
                <a:lnTo>
                  <a:pt x="4186874" y="30304"/>
                </a:lnTo>
                <a:lnTo>
                  <a:pt x="4143759" y="8007"/>
                </a:lnTo>
                <a:lnTo>
                  <a:pt x="4094116" y="0"/>
                </a:lnTo>
                <a:close/>
              </a:path>
            </a:pathLst>
          </a:custGeom>
          <a:solidFill>
            <a:srgbClr val="FFFFFF"/>
          </a:solidFill>
        </p:spPr>
        <p:txBody>
          <a:bodyPr wrap="square" lIns="0" tIns="0" rIns="0" bIns="0" rtlCol="0"/>
          <a:lstStyle/>
          <a:p>
            <a:endParaRPr sz="1092"/>
          </a:p>
        </p:txBody>
      </p:sp>
      <p:sp>
        <p:nvSpPr>
          <p:cNvPr id="34" name="object 34"/>
          <p:cNvSpPr txBox="1"/>
          <p:nvPr/>
        </p:nvSpPr>
        <p:spPr>
          <a:xfrm>
            <a:off x="4217748" y="5673880"/>
            <a:ext cx="2328100" cy="736642"/>
          </a:xfrm>
          <a:prstGeom prst="rect">
            <a:avLst/>
          </a:prstGeom>
        </p:spPr>
        <p:txBody>
          <a:bodyPr vert="horz" wrap="square" lIns="0" tIns="8856" rIns="0" bIns="0" rtlCol="0">
            <a:spAutoFit/>
          </a:bodyPr>
          <a:lstStyle/>
          <a:p>
            <a:pPr marL="7701">
              <a:spcBef>
                <a:spcPts val="69"/>
              </a:spcBef>
            </a:pPr>
            <a:r>
              <a:rPr sz="940" b="1" spc="-12">
                <a:solidFill>
                  <a:srgbClr val="00AFDB"/>
                </a:solidFill>
                <a:latin typeface="Primark Basis"/>
                <a:cs typeface="Primark Basis"/>
              </a:rPr>
              <a:t>2020</a:t>
            </a:r>
            <a:endParaRPr sz="940">
              <a:latin typeface="Primark Basis"/>
              <a:cs typeface="Primark Basis"/>
            </a:endParaRPr>
          </a:p>
          <a:p>
            <a:pPr marL="7701">
              <a:spcBef>
                <a:spcPts val="12"/>
              </a:spcBef>
            </a:pPr>
            <a:r>
              <a:rPr sz="940" b="1">
                <a:solidFill>
                  <a:srgbClr val="00AFDB"/>
                </a:solidFill>
                <a:latin typeface="Primark Basis"/>
                <a:cs typeface="Primark Basis"/>
              </a:rPr>
              <a:t>Primark</a:t>
            </a:r>
            <a:r>
              <a:rPr sz="940" b="1" spc="-24">
                <a:solidFill>
                  <a:srgbClr val="00AFDB"/>
                </a:solidFill>
                <a:latin typeface="Primark Basis"/>
                <a:cs typeface="Primark Basis"/>
              </a:rPr>
              <a:t> </a:t>
            </a:r>
            <a:r>
              <a:rPr sz="940" b="1" spc="-6">
                <a:solidFill>
                  <a:srgbClr val="00AFDB"/>
                </a:solidFill>
                <a:latin typeface="Primark Basis"/>
                <a:cs typeface="Primark Basis"/>
              </a:rPr>
              <a:t>Accelerates</a:t>
            </a:r>
            <a:r>
              <a:rPr sz="940" b="1" spc="-21">
                <a:solidFill>
                  <a:srgbClr val="00AFDB"/>
                </a:solidFill>
                <a:latin typeface="Primark Basis"/>
                <a:cs typeface="Primark Basis"/>
              </a:rPr>
              <a:t> </a:t>
            </a:r>
            <a:r>
              <a:rPr sz="940" b="1">
                <a:solidFill>
                  <a:srgbClr val="00AFDB"/>
                </a:solidFill>
                <a:latin typeface="Primark Basis"/>
                <a:cs typeface="Primark Basis"/>
              </a:rPr>
              <a:t>US</a:t>
            </a:r>
            <a:r>
              <a:rPr sz="940" b="1" spc="-21">
                <a:solidFill>
                  <a:srgbClr val="00AFDB"/>
                </a:solidFill>
                <a:latin typeface="Primark Basis"/>
                <a:cs typeface="Primark Basis"/>
              </a:rPr>
              <a:t> </a:t>
            </a:r>
            <a:r>
              <a:rPr sz="940" b="1" spc="-6">
                <a:solidFill>
                  <a:srgbClr val="00AFDB"/>
                </a:solidFill>
                <a:latin typeface="Primark Basis"/>
                <a:cs typeface="Primark Basis"/>
              </a:rPr>
              <a:t>Growth</a:t>
            </a:r>
            <a:endParaRPr sz="940">
              <a:latin typeface="Primark Basis"/>
              <a:cs typeface="Primark Basis"/>
            </a:endParaRPr>
          </a:p>
          <a:p>
            <a:pPr marL="7701" marR="3081">
              <a:lnSpc>
                <a:spcPct val="101099"/>
              </a:lnSpc>
            </a:pPr>
            <a:r>
              <a:rPr sz="940">
                <a:solidFill>
                  <a:srgbClr val="00AFDB"/>
                </a:solidFill>
                <a:latin typeface="Primark Basis"/>
                <a:cs typeface="Primark Basis"/>
              </a:rPr>
              <a:t>After</a:t>
            </a:r>
            <a:r>
              <a:rPr sz="940" spc="-18">
                <a:solidFill>
                  <a:srgbClr val="00AFDB"/>
                </a:solidFill>
                <a:latin typeface="Primark Basis"/>
                <a:cs typeface="Primark Basis"/>
              </a:rPr>
              <a:t> </a:t>
            </a:r>
            <a:r>
              <a:rPr sz="940">
                <a:solidFill>
                  <a:srgbClr val="00AFDB"/>
                </a:solidFill>
                <a:latin typeface="Primark Basis"/>
                <a:cs typeface="Primark Basis"/>
              </a:rPr>
              <a:t>success</a:t>
            </a:r>
            <a:r>
              <a:rPr sz="940" spc="-18">
                <a:solidFill>
                  <a:srgbClr val="00AFDB"/>
                </a:solidFill>
                <a:latin typeface="Primark Basis"/>
                <a:cs typeface="Primark Basis"/>
              </a:rPr>
              <a:t> </a:t>
            </a:r>
            <a:r>
              <a:rPr sz="940">
                <a:solidFill>
                  <a:srgbClr val="00AFDB"/>
                </a:solidFill>
                <a:latin typeface="Primark Basis"/>
                <a:cs typeface="Primark Basis"/>
              </a:rPr>
              <a:t>in</a:t>
            </a:r>
            <a:r>
              <a:rPr sz="940" spc="-15">
                <a:solidFill>
                  <a:srgbClr val="00AFDB"/>
                </a:solidFill>
                <a:latin typeface="Primark Basis"/>
                <a:cs typeface="Primark Basis"/>
              </a:rPr>
              <a:t> </a:t>
            </a:r>
            <a:r>
              <a:rPr sz="940">
                <a:solidFill>
                  <a:srgbClr val="00AFDB"/>
                </a:solidFill>
                <a:latin typeface="Primark Basis"/>
                <a:cs typeface="Primark Basis"/>
              </a:rPr>
              <a:t>its</a:t>
            </a:r>
            <a:r>
              <a:rPr sz="940" spc="-18">
                <a:solidFill>
                  <a:srgbClr val="00AFDB"/>
                </a:solidFill>
                <a:latin typeface="Primark Basis"/>
                <a:cs typeface="Primark Basis"/>
              </a:rPr>
              <a:t> </a:t>
            </a:r>
            <a:r>
              <a:rPr sz="940">
                <a:solidFill>
                  <a:srgbClr val="00AFDB"/>
                </a:solidFill>
                <a:latin typeface="Primark Basis"/>
                <a:cs typeface="Primark Basis"/>
              </a:rPr>
              <a:t>Northeast</a:t>
            </a:r>
            <a:r>
              <a:rPr sz="940" spc="-18">
                <a:solidFill>
                  <a:srgbClr val="00AFDB"/>
                </a:solidFill>
                <a:latin typeface="Primark Basis"/>
                <a:cs typeface="Primark Basis"/>
              </a:rPr>
              <a:t> </a:t>
            </a:r>
            <a:r>
              <a:rPr sz="940" spc="-6">
                <a:solidFill>
                  <a:srgbClr val="00AFDB"/>
                </a:solidFill>
                <a:latin typeface="Primark Basis"/>
                <a:cs typeface="Primark Basis"/>
              </a:rPr>
              <a:t>locations, </a:t>
            </a:r>
            <a:r>
              <a:rPr sz="940">
                <a:solidFill>
                  <a:srgbClr val="00AFDB"/>
                </a:solidFill>
                <a:latin typeface="Primark Basis"/>
                <a:cs typeface="Primark Basis"/>
              </a:rPr>
              <a:t>Primark</a:t>
            </a:r>
            <a:r>
              <a:rPr sz="940" spc="-36">
                <a:solidFill>
                  <a:srgbClr val="00AFDB"/>
                </a:solidFill>
                <a:latin typeface="Primark Basis"/>
                <a:cs typeface="Primark Basis"/>
              </a:rPr>
              <a:t> </a:t>
            </a:r>
            <a:r>
              <a:rPr sz="940">
                <a:solidFill>
                  <a:srgbClr val="00AFDB"/>
                </a:solidFill>
                <a:latin typeface="Primark Basis"/>
                <a:cs typeface="Primark Basis"/>
              </a:rPr>
              <a:t>continues</a:t>
            </a:r>
            <a:r>
              <a:rPr sz="940" spc="-33">
                <a:solidFill>
                  <a:srgbClr val="00AFDB"/>
                </a:solidFill>
                <a:latin typeface="Primark Basis"/>
                <a:cs typeface="Primark Basis"/>
              </a:rPr>
              <a:t> </a:t>
            </a:r>
            <a:r>
              <a:rPr sz="940">
                <a:solidFill>
                  <a:srgbClr val="00AFDB"/>
                </a:solidFill>
                <a:latin typeface="Primark Basis"/>
                <a:cs typeface="Primark Basis"/>
              </a:rPr>
              <a:t>expansion</a:t>
            </a:r>
            <a:r>
              <a:rPr sz="940" spc="-36">
                <a:solidFill>
                  <a:srgbClr val="00AFDB"/>
                </a:solidFill>
                <a:latin typeface="Primark Basis"/>
                <a:cs typeface="Primark Basis"/>
              </a:rPr>
              <a:t> </a:t>
            </a:r>
            <a:r>
              <a:rPr sz="940">
                <a:solidFill>
                  <a:srgbClr val="00AFDB"/>
                </a:solidFill>
                <a:latin typeface="Primark Basis"/>
                <a:cs typeface="Primark Basis"/>
              </a:rPr>
              <a:t>to</a:t>
            </a:r>
            <a:r>
              <a:rPr sz="940" spc="-33">
                <a:solidFill>
                  <a:srgbClr val="00AFDB"/>
                </a:solidFill>
                <a:latin typeface="Primark Basis"/>
                <a:cs typeface="Primark Basis"/>
              </a:rPr>
              <a:t> </a:t>
            </a:r>
            <a:r>
              <a:rPr sz="940">
                <a:solidFill>
                  <a:srgbClr val="00AFDB"/>
                </a:solidFill>
                <a:latin typeface="Primark Basis"/>
                <a:cs typeface="Primark Basis"/>
              </a:rPr>
              <a:t>new</a:t>
            </a:r>
            <a:r>
              <a:rPr sz="940" spc="-36">
                <a:solidFill>
                  <a:srgbClr val="00AFDB"/>
                </a:solidFill>
                <a:latin typeface="Primark Basis"/>
                <a:cs typeface="Primark Basis"/>
              </a:rPr>
              <a:t> </a:t>
            </a:r>
            <a:r>
              <a:rPr sz="940" spc="-6">
                <a:solidFill>
                  <a:srgbClr val="00AFDB"/>
                </a:solidFill>
                <a:latin typeface="Primark Basis"/>
                <a:cs typeface="Primark Basis"/>
              </a:rPr>
              <a:t>states </a:t>
            </a:r>
            <a:r>
              <a:rPr sz="940">
                <a:solidFill>
                  <a:srgbClr val="00AFDB"/>
                </a:solidFill>
                <a:latin typeface="Primark Basis"/>
                <a:cs typeface="Primark Basis"/>
              </a:rPr>
              <a:t>and</a:t>
            </a:r>
            <a:r>
              <a:rPr sz="940" spc="-15">
                <a:solidFill>
                  <a:srgbClr val="00AFDB"/>
                </a:solidFill>
                <a:latin typeface="Primark Basis"/>
                <a:cs typeface="Primark Basis"/>
              </a:rPr>
              <a:t> </a:t>
            </a:r>
            <a:r>
              <a:rPr sz="940">
                <a:solidFill>
                  <a:srgbClr val="00AFDB"/>
                </a:solidFill>
                <a:latin typeface="Primark Basis"/>
                <a:cs typeface="Primark Basis"/>
              </a:rPr>
              <a:t>opens</a:t>
            </a:r>
            <a:r>
              <a:rPr sz="940" spc="-15">
                <a:solidFill>
                  <a:srgbClr val="00AFDB"/>
                </a:solidFill>
                <a:latin typeface="Primark Basis"/>
                <a:cs typeface="Primark Basis"/>
              </a:rPr>
              <a:t> </a:t>
            </a:r>
            <a:r>
              <a:rPr sz="940" spc="-6">
                <a:solidFill>
                  <a:srgbClr val="00AFDB"/>
                </a:solidFill>
                <a:latin typeface="Primark Basis"/>
                <a:cs typeface="Primark Basis"/>
              </a:rPr>
              <a:t>stores</a:t>
            </a:r>
            <a:r>
              <a:rPr sz="940" spc="-15">
                <a:solidFill>
                  <a:srgbClr val="00AFDB"/>
                </a:solidFill>
                <a:latin typeface="Primark Basis"/>
                <a:cs typeface="Primark Basis"/>
              </a:rPr>
              <a:t> </a:t>
            </a:r>
            <a:r>
              <a:rPr sz="940">
                <a:solidFill>
                  <a:srgbClr val="00AFDB"/>
                </a:solidFill>
                <a:latin typeface="Primark Basis"/>
                <a:cs typeface="Primark Basis"/>
              </a:rPr>
              <a:t>in</a:t>
            </a:r>
            <a:r>
              <a:rPr sz="940" spc="-15">
                <a:solidFill>
                  <a:srgbClr val="00AFDB"/>
                </a:solidFill>
                <a:latin typeface="Primark Basis"/>
                <a:cs typeface="Primark Basis"/>
              </a:rPr>
              <a:t> </a:t>
            </a:r>
            <a:r>
              <a:rPr sz="940">
                <a:solidFill>
                  <a:srgbClr val="00AFDB"/>
                </a:solidFill>
                <a:latin typeface="Primark Basis"/>
                <a:cs typeface="Primark Basis"/>
              </a:rPr>
              <a:t>Florida</a:t>
            </a:r>
            <a:r>
              <a:rPr sz="940" spc="-12">
                <a:solidFill>
                  <a:srgbClr val="00AFDB"/>
                </a:solidFill>
                <a:latin typeface="Primark Basis"/>
                <a:cs typeface="Primark Basis"/>
              </a:rPr>
              <a:t> </a:t>
            </a:r>
            <a:r>
              <a:rPr sz="940">
                <a:solidFill>
                  <a:srgbClr val="00AFDB"/>
                </a:solidFill>
                <a:latin typeface="Primark Basis"/>
                <a:cs typeface="Primark Basis"/>
              </a:rPr>
              <a:t>&amp;</a:t>
            </a:r>
            <a:r>
              <a:rPr sz="940" spc="-15">
                <a:solidFill>
                  <a:srgbClr val="00AFDB"/>
                </a:solidFill>
                <a:latin typeface="Primark Basis"/>
                <a:cs typeface="Primark Basis"/>
              </a:rPr>
              <a:t> </a:t>
            </a:r>
            <a:r>
              <a:rPr sz="940" spc="-6">
                <a:solidFill>
                  <a:srgbClr val="00AFDB"/>
                </a:solidFill>
                <a:latin typeface="Primark Basis"/>
                <a:cs typeface="Primark Basis"/>
              </a:rPr>
              <a:t>Chicago.</a:t>
            </a:r>
            <a:endParaRPr sz="940">
              <a:latin typeface="Primark Basis"/>
              <a:cs typeface="Primark Basis"/>
            </a:endParaRPr>
          </a:p>
        </p:txBody>
      </p:sp>
      <p:sp>
        <p:nvSpPr>
          <p:cNvPr id="35" name="object 35"/>
          <p:cNvSpPr/>
          <p:nvPr/>
        </p:nvSpPr>
        <p:spPr>
          <a:xfrm>
            <a:off x="1520593" y="5446395"/>
            <a:ext cx="1936875" cy="1030433"/>
          </a:xfrm>
          <a:custGeom>
            <a:avLst/>
            <a:gdLst/>
            <a:ahLst/>
            <a:cxnLst/>
            <a:rect l="l" t="t" r="r" b="b"/>
            <a:pathLst>
              <a:path w="3194050" h="1699259">
                <a:moveTo>
                  <a:pt x="3036556" y="0"/>
                </a:moveTo>
                <a:lnTo>
                  <a:pt x="157063" y="0"/>
                </a:lnTo>
                <a:lnTo>
                  <a:pt x="107420" y="8007"/>
                </a:lnTo>
                <a:lnTo>
                  <a:pt x="64304" y="30304"/>
                </a:lnTo>
                <a:lnTo>
                  <a:pt x="30304" y="64304"/>
                </a:lnTo>
                <a:lnTo>
                  <a:pt x="8007" y="107420"/>
                </a:lnTo>
                <a:lnTo>
                  <a:pt x="0" y="157063"/>
                </a:lnTo>
                <a:lnTo>
                  <a:pt x="0" y="1541733"/>
                </a:lnTo>
                <a:lnTo>
                  <a:pt x="8007" y="1591376"/>
                </a:lnTo>
                <a:lnTo>
                  <a:pt x="30304" y="1634491"/>
                </a:lnTo>
                <a:lnTo>
                  <a:pt x="64304" y="1668491"/>
                </a:lnTo>
                <a:lnTo>
                  <a:pt x="107420" y="1690788"/>
                </a:lnTo>
                <a:lnTo>
                  <a:pt x="157063" y="1698796"/>
                </a:lnTo>
                <a:lnTo>
                  <a:pt x="3036556" y="1698796"/>
                </a:lnTo>
                <a:lnTo>
                  <a:pt x="3086199" y="1690788"/>
                </a:lnTo>
                <a:lnTo>
                  <a:pt x="3129315" y="1668491"/>
                </a:lnTo>
                <a:lnTo>
                  <a:pt x="3163315" y="1634491"/>
                </a:lnTo>
                <a:lnTo>
                  <a:pt x="3185612" y="1591376"/>
                </a:lnTo>
                <a:lnTo>
                  <a:pt x="3193620" y="1541733"/>
                </a:lnTo>
                <a:lnTo>
                  <a:pt x="3193620" y="157063"/>
                </a:lnTo>
                <a:lnTo>
                  <a:pt x="3185612" y="107420"/>
                </a:lnTo>
                <a:lnTo>
                  <a:pt x="3163315" y="64304"/>
                </a:lnTo>
                <a:lnTo>
                  <a:pt x="3129315" y="30304"/>
                </a:lnTo>
                <a:lnTo>
                  <a:pt x="3086199" y="8007"/>
                </a:lnTo>
                <a:lnTo>
                  <a:pt x="3036556" y="0"/>
                </a:lnTo>
                <a:close/>
              </a:path>
            </a:pathLst>
          </a:custGeom>
          <a:solidFill>
            <a:srgbClr val="FFFFFF"/>
          </a:solidFill>
        </p:spPr>
        <p:txBody>
          <a:bodyPr wrap="square" lIns="0" tIns="0" rIns="0" bIns="0" rtlCol="0"/>
          <a:lstStyle/>
          <a:p>
            <a:endParaRPr sz="1092"/>
          </a:p>
        </p:txBody>
      </p:sp>
      <p:sp>
        <p:nvSpPr>
          <p:cNvPr id="36" name="object 36"/>
          <p:cNvSpPr txBox="1"/>
          <p:nvPr/>
        </p:nvSpPr>
        <p:spPr>
          <a:xfrm>
            <a:off x="1608135" y="5529109"/>
            <a:ext cx="1658088" cy="882771"/>
          </a:xfrm>
          <a:prstGeom prst="rect">
            <a:avLst/>
          </a:prstGeom>
        </p:spPr>
        <p:txBody>
          <a:bodyPr vert="horz" wrap="square" lIns="0" tIns="8856" rIns="0" bIns="0" rtlCol="0">
            <a:spAutoFit/>
          </a:bodyPr>
          <a:lstStyle/>
          <a:p>
            <a:pPr marL="7701">
              <a:spcBef>
                <a:spcPts val="69"/>
              </a:spcBef>
            </a:pPr>
            <a:r>
              <a:rPr sz="940" b="1" spc="-12">
                <a:solidFill>
                  <a:srgbClr val="00AFDB"/>
                </a:solidFill>
                <a:latin typeface="Primark Basis"/>
                <a:cs typeface="Primark Basis"/>
              </a:rPr>
              <a:t>2015</a:t>
            </a:r>
            <a:endParaRPr sz="940">
              <a:latin typeface="Primark Basis"/>
              <a:cs typeface="Primark Basis"/>
            </a:endParaRPr>
          </a:p>
          <a:p>
            <a:pPr marL="7701">
              <a:spcBef>
                <a:spcPts val="12"/>
              </a:spcBef>
            </a:pPr>
            <a:r>
              <a:rPr sz="940" b="1">
                <a:solidFill>
                  <a:srgbClr val="00AFDB"/>
                </a:solidFill>
                <a:latin typeface="Primark Basis"/>
                <a:cs typeface="Primark Basis"/>
              </a:rPr>
              <a:t>America</a:t>
            </a:r>
            <a:r>
              <a:rPr sz="940" b="1" spc="-39">
                <a:solidFill>
                  <a:srgbClr val="00AFDB"/>
                </a:solidFill>
                <a:latin typeface="Primark Basis"/>
                <a:cs typeface="Primark Basis"/>
              </a:rPr>
              <a:t> </a:t>
            </a:r>
            <a:r>
              <a:rPr sz="940">
                <a:solidFill>
                  <a:srgbClr val="FF001C"/>
                </a:solidFill>
                <a:latin typeface="Apple Symbols"/>
                <a:cs typeface="Apple Symbols"/>
              </a:rPr>
              <a:t>♥</a:t>
            </a:r>
            <a:r>
              <a:rPr sz="940" spc="-61">
                <a:solidFill>
                  <a:srgbClr val="FF001C"/>
                </a:solidFill>
                <a:latin typeface="Apple Symbols"/>
                <a:cs typeface="Apple Symbols"/>
              </a:rPr>
              <a:t> </a:t>
            </a:r>
            <a:r>
              <a:rPr sz="940" b="1" spc="-6">
                <a:solidFill>
                  <a:srgbClr val="00AFDB"/>
                </a:solidFill>
                <a:latin typeface="Primark Basis"/>
                <a:cs typeface="Primark Basis"/>
              </a:rPr>
              <a:t>Primark</a:t>
            </a:r>
            <a:endParaRPr sz="940">
              <a:latin typeface="Primark Basis"/>
              <a:cs typeface="Primark Basis"/>
            </a:endParaRPr>
          </a:p>
          <a:p>
            <a:pPr marL="7701" marR="3081">
              <a:lnSpc>
                <a:spcPct val="101099"/>
              </a:lnSpc>
            </a:pPr>
            <a:r>
              <a:rPr sz="940">
                <a:solidFill>
                  <a:srgbClr val="00AFDB"/>
                </a:solidFill>
                <a:latin typeface="Primark Basis"/>
                <a:cs typeface="Primark Basis"/>
              </a:rPr>
              <a:t>Primark</a:t>
            </a:r>
            <a:r>
              <a:rPr sz="940" spc="-27">
                <a:solidFill>
                  <a:srgbClr val="00AFDB"/>
                </a:solidFill>
                <a:latin typeface="Primark Basis"/>
                <a:cs typeface="Primark Basis"/>
              </a:rPr>
              <a:t> </a:t>
            </a:r>
            <a:r>
              <a:rPr sz="940">
                <a:solidFill>
                  <a:srgbClr val="00AFDB"/>
                </a:solidFill>
                <a:latin typeface="Primark Basis"/>
                <a:cs typeface="Primark Basis"/>
              </a:rPr>
              <a:t>opens</a:t>
            </a:r>
            <a:r>
              <a:rPr sz="940" spc="-24">
                <a:solidFill>
                  <a:srgbClr val="00AFDB"/>
                </a:solidFill>
                <a:latin typeface="Primark Basis"/>
                <a:cs typeface="Primark Basis"/>
              </a:rPr>
              <a:t> </a:t>
            </a:r>
            <a:r>
              <a:rPr sz="940">
                <a:solidFill>
                  <a:srgbClr val="00AFDB"/>
                </a:solidFill>
                <a:latin typeface="Primark Basis"/>
                <a:cs typeface="Primark Basis"/>
              </a:rPr>
              <a:t>its</a:t>
            </a:r>
            <a:r>
              <a:rPr sz="940" spc="-24">
                <a:solidFill>
                  <a:srgbClr val="00AFDB"/>
                </a:solidFill>
                <a:latin typeface="Primark Basis"/>
                <a:cs typeface="Primark Basis"/>
              </a:rPr>
              <a:t> </a:t>
            </a:r>
            <a:r>
              <a:rPr sz="940">
                <a:solidFill>
                  <a:srgbClr val="00AFDB"/>
                </a:solidFill>
                <a:latin typeface="Primark Basis"/>
                <a:cs typeface="Primark Basis"/>
              </a:rPr>
              <a:t>first</a:t>
            </a:r>
            <a:r>
              <a:rPr sz="940" spc="-27">
                <a:solidFill>
                  <a:srgbClr val="00AFDB"/>
                </a:solidFill>
                <a:latin typeface="Primark Basis"/>
                <a:cs typeface="Primark Basis"/>
              </a:rPr>
              <a:t> </a:t>
            </a:r>
            <a:r>
              <a:rPr sz="940" spc="-12">
                <a:solidFill>
                  <a:srgbClr val="00AFDB"/>
                </a:solidFill>
                <a:latin typeface="Primark Basis"/>
                <a:cs typeface="Primark Basis"/>
              </a:rPr>
              <a:t>doors</a:t>
            </a:r>
            <a:r>
              <a:rPr sz="940" spc="303">
                <a:solidFill>
                  <a:srgbClr val="00AFDB"/>
                </a:solidFill>
                <a:latin typeface="Primark Basis"/>
                <a:cs typeface="Primark Basis"/>
              </a:rPr>
              <a:t> </a:t>
            </a:r>
            <a:r>
              <a:rPr sz="940">
                <a:solidFill>
                  <a:srgbClr val="00AFDB"/>
                </a:solidFill>
                <a:latin typeface="Primark Basis"/>
                <a:cs typeface="Primark Basis"/>
              </a:rPr>
              <a:t>in</a:t>
            </a:r>
            <a:r>
              <a:rPr sz="940" spc="-12">
                <a:solidFill>
                  <a:srgbClr val="00AFDB"/>
                </a:solidFill>
                <a:latin typeface="Primark Basis"/>
                <a:cs typeface="Primark Basis"/>
              </a:rPr>
              <a:t> </a:t>
            </a:r>
            <a:r>
              <a:rPr sz="940">
                <a:solidFill>
                  <a:srgbClr val="00AFDB"/>
                </a:solidFill>
                <a:latin typeface="Primark Basis"/>
                <a:cs typeface="Primark Basis"/>
              </a:rPr>
              <a:t>the</a:t>
            </a:r>
            <a:r>
              <a:rPr sz="940" spc="-9">
                <a:solidFill>
                  <a:srgbClr val="00AFDB"/>
                </a:solidFill>
                <a:latin typeface="Primark Basis"/>
                <a:cs typeface="Primark Basis"/>
              </a:rPr>
              <a:t> </a:t>
            </a:r>
            <a:r>
              <a:rPr sz="940">
                <a:solidFill>
                  <a:srgbClr val="00AFDB"/>
                </a:solidFill>
                <a:latin typeface="Primark Basis"/>
                <a:cs typeface="Primark Basis"/>
              </a:rPr>
              <a:t>United</a:t>
            </a:r>
            <a:r>
              <a:rPr sz="940" spc="-12">
                <a:solidFill>
                  <a:srgbClr val="00AFDB"/>
                </a:solidFill>
                <a:latin typeface="Primark Basis"/>
                <a:cs typeface="Primark Basis"/>
              </a:rPr>
              <a:t> States</a:t>
            </a:r>
            <a:r>
              <a:rPr sz="940" spc="-9">
                <a:solidFill>
                  <a:srgbClr val="00AFDB"/>
                </a:solidFill>
                <a:latin typeface="Primark Basis"/>
                <a:cs typeface="Primark Basis"/>
              </a:rPr>
              <a:t> </a:t>
            </a:r>
            <a:r>
              <a:rPr sz="940">
                <a:solidFill>
                  <a:srgbClr val="00AFDB"/>
                </a:solidFill>
                <a:latin typeface="Primark Basis"/>
                <a:cs typeface="Primark Basis"/>
              </a:rPr>
              <a:t>in</a:t>
            </a:r>
            <a:r>
              <a:rPr sz="940" spc="-12">
                <a:solidFill>
                  <a:srgbClr val="00AFDB"/>
                </a:solidFill>
                <a:latin typeface="Primark Basis"/>
                <a:cs typeface="Primark Basis"/>
              </a:rPr>
              <a:t> </a:t>
            </a:r>
            <a:r>
              <a:rPr sz="940" spc="-6">
                <a:solidFill>
                  <a:srgbClr val="00AFDB"/>
                </a:solidFill>
                <a:latin typeface="Primark Basis"/>
                <a:cs typeface="Primark Basis"/>
              </a:rPr>
              <a:t>Boston, Massachusetts</a:t>
            </a:r>
            <a:r>
              <a:rPr sz="940" spc="-30">
                <a:solidFill>
                  <a:srgbClr val="00AFDB"/>
                </a:solidFill>
                <a:latin typeface="Primark Basis"/>
                <a:cs typeface="Primark Basis"/>
              </a:rPr>
              <a:t> </a:t>
            </a:r>
            <a:r>
              <a:rPr sz="940">
                <a:solidFill>
                  <a:srgbClr val="00AFDB"/>
                </a:solidFill>
                <a:latin typeface="Primark Basis"/>
                <a:cs typeface="Primark Basis"/>
              </a:rPr>
              <a:t>and</a:t>
            </a:r>
            <a:r>
              <a:rPr sz="940" spc="-27">
                <a:solidFill>
                  <a:srgbClr val="00AFDB"/>
                </a:solidFill>
                <a:latin typeface="Primark Basis"/>
                <a:cs typeface="Primark Basis"/>
              </a:rPr>
              <a:t> </a:t>
            </a:r>
            <a:r>
              <a:rPr sz="940">
                <a:solidFill>
                  <a:srgbClr val="00AFDB"/>
                </a:solidFill>
                <a:latin typeface="Primark Basis"/>
                <a:cs typeface="Primark Basis"/>
              </a:rPr>
              <a:t>begins</a:t>
            </a:r>
            <a:r>
              <a:rPr sz="940" spc="-27">
                <a:solidFill>
                  <a:srgbClr val="00AFDB"/>
                </a:solidFill>
                <a:latin typeface="Primark Basis"/>
                <a:cs typeface="Primark Basis"/>
              </a:rPr>
              <a:t> </a:t>
            </a:r>
            <a:r>
              <a:rPr sz="940" spc="-15">
                <a:solidFill>
                  <a:srgbClr val="00AFDB"/>
                </a:solidFill>
                <a:latin typeface="Primark Basis"/>
                <a:cs typeface="Primark Basis"/>
              </a:rPr>
              <a:t>its </a:t>
            </a:r>
            <a:r>
              <a:rPr sz="940">
                <a:solidFill>
                  <a:srgbClr val="00AFDB"/>
                </a:solidFill>
                <a:latin typeface="Primark Basis"/>
                <a:cs typeface="Primark Basis"/>
              </a:rPr>
              <a:t>expansion</a:t>
            </a:r>
            <a:r>
              <a:rPr sz="940" spc="-42">
                <a:solidFill>
                  <a:srgbClr val="00AFDB"/>
                </a:solidFill>
                <a:latin typeface="Primark Basis"/>
                <a:cs typeface="Primark Basis"/>
              </a:rPr>
              <a:t> </a:t>
            </a:r>
            <a:r>
              <a:rPr sz="940">
                <a:solidFill>
                  <a:srgbClr val="00AFDB"/>
                </a:solidFill>
                <a:latin typeface="Primark Basis"/>
                <a:cs typeface="Primark Basis"/>
              </a:rPr>
              <a:t>across</a:t>
            </a:r>
            <a:r>
              <a:rPr sz="940" spc="-39">
                <a:solidFill>
                  <a:srgbClr val="00AFDB"/>
                </a:solidFill>
                <a:latin typeface="Primark Basis"/>
                <a:cs typeface="Primark Basis"/>
              </a:rPr>
              <a:t> </a:t>
            </a:r>
            <a:r>
              <a:rPr sz="940">
                <a:solidFill>
                  <a:srgbClr val="00AFDB"/>
                </a:solidFill>
                <a:latin typeface="Primark Basis"/>
                <a:cs typeface="Primark Basis"/>
              </a:rPr>
              <a:t>the</a:t>
            </a:r>
            <a:r>
              <a:rPr sz="940" spc="-39">
                <a:solidFill>
                  <a:srgbClr val="00AFDB"/>
                </a:solidFill>
                <a:latin typeface="Primark Basis"/>
                <a:cs typeface="Primark Basis"/>
              </a:rPr>
              <a:t> </a:t>
            </a:r>
            <a:r>
              <a:rPr sz="940" spc="-6">
                <a:solidFill>
                  <a:srgbClr val="00AFDB"/>
                </a:solidFill>
                <a:latin typeface="Primark Basis"/>
                <a:cs typeface="Primark Basis"/>
              </a:rPr>
              <a:t>country.</a:t>
            </a:r>
            <a:endParaRPr sz="940">
              <a:latin typeface="Primark Basis"/>
              <a:cs typeface="Primark Basis"/>
            </a:endParaRPr>
          </a:p>
        </p:txBody>
      </p:sp>
      <p:grpSp>
        <p:nvGrpSpPr>
          <p:cNvPr id="37" name="object 37"/>
          <p:cNvGrpSpPr/>
          <p:nvPr/>
        </p:nvGrpSpPr>
        <p:grpSpPr>
          <a:xfrm>
            <a:off x="10062884" y="4511584"/>
            <a:ext cx="166733" cy="12707"/>
            <a:chOff x="16593735" y="7439936"/>
            <a:chExt cx="274955" cy="20955"/>
          </a:xfrm>
        </p:grpSpPr>
        <p:sp>
          <p:nvSpPr>
            <p:cNvPr id="38" name="object 38"/>
            <p:cNvSpPr/>
            <p:nvPr/>
          </p:nvSpPr>
          <p:spPr>
            <a:xfrm>
              <a:off x="16646525" y="7450407"/>
              <a:ext cx="190500" cy="0"/>
            </a:xfrm>
            <a:custGeom>
              <a:avLst/>
              <a:gdLst/>
              <a:ahLst/>
              <a:cxnLst/>
              <a:rect l="l" t="t" r="r" b="b"/>
              <a:pathLst>
                <a:path w="190500">
                  <a:moveTo>
                    <a:pt x="0" y="0"/>
                  </a:moveTo>
                  <a:lnTo>
                    <a:pt x="190444" y="0"/>
                  </a:lnTo>
                </a:path>
              </a:pathLst>
            </a:custGeom>
            <a:ln w="20941">
              <a:solidFill>
                <a:srgbClr val="FFFFFF"/>
              </a:solidFill>
              <a:prstDash val="dot"/>
            </a:ln>
          </p:spPr>
          <p:txBody>
            <a:bodyPr wrap="square" lIns="0" tIns="0" rIns="0" bIns="0" rtlCol="0"/>
            <a:lstStyle/>
            <a:p>
              <a:endParaRPr sz="1092"/>
            </a:p>
          </p:txBody>
        </p:sp>
        <p:sp>
          <p:nvSpPr>
            <p:cNvPr id="39" name="object 39"/>
            <p:cNvSpPr/>
            <p:nvPr/>
          </p:nvSpPr>
          <p:spPr>
            <a:xfrm>
              <a:off x="16593732" y="7439945"/>
              <a:ext cx="274955" cy="20955"/>
            </a:xfrm>
            <a:custGeom>
              <a:avLst/>
              <a:gdLst/>
              <a:ahLst/>
              <a:cxnLst/>
              <a:rect l="l" t="t" r="r" b="b"/>
              <a:pathLst>
                <a:path w="274955" h="20954">
                  <a:moveTo>
                    <a:pt x="20942" y="10464"/>
                  </a:moveTo>
                  <a:lnTo>
                    <a:pt x="17868" y="3060"/>
                  </a:lnTo>
                  <a:lnTo>
                    <a:pt x="10464" y="0"/>
                  </a:lnTo>
                  <a:lnTo>
                    <a:pt x="3060" y="3060"/>
                  </a:lnTo>
                  <a:lnTo>
                    <a:pt x="0" y="10464"/>
                  </a:lnTo>
                  <a:lnTo>
                    <a:pt x="3060" y="17868"/>
                  </a:lnTo>
                  <a:lnTo>
                    <a:pt x="10464" y="20942"/>
                  </a:lnTo>
                  <a:lnTo>
                    <a:pt x="17868" y="17868"/>
                  </a:lnTo>
                  <a:lnTo>
                    <a:pt x="20942" y="10464"/>
                  </a:lnTo>
                  <a:close/>
                </a:path>
                <a:path w="274955" h="20954">
                  <a:moveTo>
                    <a:pt x="274853" y="10464"/>
                  </a:moveTo>
                  <a:lnTo>
                    <a:pt x="271792" y="3060"/>
                  </a:lnTo>
                  <a:lnTo>
                    <a:pt x="264388" y="0"/>
                  </a:lnTo>
                  <a:lnTo>
                    <a:pt x="256984" y="3060"/>
                  </a:lnTo>
                  <a:lnTo>
                    <a:pt x="253911" y="10464"/>
                  </a:lnTo>
                  <a:lnTo>
                    <a:pt x="256984" y="17868"/>
                  </a:lnTo>
                  <a:lnTo>
                    <a:pt x="264388" y="20942"/>
                  </a:lnTo>
                  <a:lnTo>
                    <a:pt x="271792" y="17868"/>
                  </a:lnTo>
                  <a:lnTo>
                    <a:pt x="274853" y="10464"/>
                  </a:lnTo>
                  <a:close/>
                </a:path>
              </a:pathLst>
            </a:custGeom>
            <a:solidFill>
              <a:srgbClr val="FFFFFF"/>
            </a:solidFill>
          </p:spPr>
          <p:txBody>
            <a:bodyPr wrap="square" lIns="0" tIns="0" rIns="0" bIns="0" rtlCol="0"/>
            <a:lstStyle/>
            <a:p>
              <a:endParaRPr sz="1092"/>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F2BE4F3-B345-75E8-91CB-14D0A1AEB7E9}"/>
              </a:ext>
            </a:extLst>
          </p:cNvPr>
          <p:cNvSpPr/>
          <p:nvPr/>
        </p:nvSpPr>
        <p:spPr>
          <a:xfrm>
            <a:off x="335368" y="745472"/>
            <a:ext cx="11355620" cy="5375765"/>
          </a:xfrm>
          <a:prstGeom prst="roundRect">
            <a:avLst/>
          </a:prstGeom>
          <a:solidFill>
            <a:srgbClr val="E4F5F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E" sz="728" dirty="0">
              <a:solidFill>
                <a:schemeClr val="tx1"/>
              </a:solidFill>
            </a:endParaRPr>
          </a:p>
        </p:txBody>
      </p:sp>
      <p:sp>
        <p:nvSpPr>
          <p:cNvPr id="3" name="Slide Number Placeholder 2">
            <a:extLst>
              <a:ext uri="{FF2B5EF4-FFF2-40B4-BE49-F238E27FC236}">
                <a16:creationId xmlns:a16="http://schemas.microsoft.com/office/drawing/2014/main" id="{F73F3CCA-7AB2-7407-F77A-40305132FC36}"/>
              </a:ext>
            </a:extLst>
          </p:cNvPr>
          <p:cNvSpPr>
            <a:spLocks noGrp="1"/>
          </p:cNvSpPr>
          <p:nvPr>
            <p:ph type="sldNum" sz="quarter" idx="4"/>
          </p:nvPr>
        </p:nvSpPr>
        <p:spPr/>
        <p:txBody>
          <a:bodyPr/>
          <a:lstStyle/>
          <a:p>
            <a:fld id="{9A27563E-00C1-8141-867A-EB6614EEAF96}" type="slidenum">
              <a:rPr lang="en-US" smtClean="0"/>
              <a:pPr/>
              <a:t>4</a:t>
            </a:fld>
            <a:endParaRPr lang="en-US"/>
          </a:p>
        </p:txBody>
      </p:sp>
      <p:sp>
        <p:nvSpPr>
          <p:cNvPr id="5" name="Title 4">
            <a:extLst>
              <a:ext uri="{FF2B5EF4-FFF2-40B4-BE49-F238E27FC236}">
                <a16:creationId xmlns:a16="http://schemas.microsoft.com/office/drawing/2014/main" id="{4EA628F2-3551-D35A-5E19-AB13563570C2}"/>
              </a:ext>
            </a:extLst>
          </p:cNvPr>
          <p:cNvSpPr>
            <a:spLocks noGrp="1"/>
          </p:cNvSpPr>
          <p:nvPr>
            <p:ph type="ctrTitle"/>
          </p:nvPr>
        </p:nvSpPr>
        <p:spPr>
          <a:xfrm>
            <a:off x="335369" y="382217"/>
            <a:ext cx="11515857" cy="366235"/>
          </a:xfrm>
        </p:spPr>
        <p:txBody>
          <a:bodyPr/>
          <a:lstStyle/>
          <a:p>
            <a:r>
              <a:rPr lang="en-GB" dirty="0">
                <a:solidFill>
                  <a:schemeClr val="bg2"/>
                </a:solidFill>
              </a:rPr>
              <a:t>Our global footprint</a:t>
            </a:r>
            <a:endParaRPr lang="en-IE" dirty="0">
              <a:solidFill>
                <a:schemeClr val="bg2"/>
              </a:solidFill>
            </a:endParaRPr>
          </a:p>
        </p:txBody>
      </p:sp>
      <p:pic>
        <p:nvPicPr>
          <p:cNvPr id="4" name="Picture 3" descr="A group of flags in circles&#10;&#10;AI-generated content may be incorrect.">
            <a:extLst>
              <a:ext uri="{FF2B5EF4-FFF2-40B4-BE49-F238E27FC236}">
                <a16:creationId xmlns:a16="http://schemas.microsoft.com/office/drawing/2014/main" id="{42132E14-FBFA-FCB5-634E-27C7B78C7904}"/>
              </a:ext>
            </a:extLst>
          </p:cNvPr>
          <p:cNvPicPr>
            <a:picLocks noChangeAspect="1"/>
          </p:cNvPicPr>
          <p:nvPr/>
        </p:nvPicPr>
        <p:blipFill>
          <a:blip r:embed="rId2"/>
          <a:srcRect t="-1224" r="1074" b="-1444"/>
          <a:stretch>
            <a:fillRect/>
          </a:stretch>
        </p:blipFill>
        <p:spPr>
          <a:xfrm>
            <a:off x="2664691" y="778549"/>
            <a:ext cx="6785657" cy="5321417"/>
          </a:xfrm>
          <a:prstGeom prst="rect">
            <a:avLst/>
          </a:prstGeom>
        </p:spPr>
      </p:pic>
    </p:spTree>
    <p:extLst>
      <p:ext uri="{BB962C8B-B14F-4D97-AF65-F5344CB8AC3E}">
        <p14:creationId xmlns:p14="http://schemas.microsoft.com/office/powerpoint/2010/main" val="4240650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E08C0A-DBB0-F4D8-E698-D51D248825FC}"/>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sz="1200" dirty="0">
              <a:solidFill>
                <a:schemeClr val="tx1"/>
              </a:solidFill>
            </a:endParaRPr>
          </a:p>
        </p:txBody>
      </p:sp>
      <p:sp>
        <p:nvSpPr>
          <p:cNvPr id="3" name="object 3"/>
          <p:cNvSpPr txBox="1">
            <a:spLocks noGrp="1"/>
          </p:cNvSpPr>
          <p:nvPr>
            <p:ph type="title"/>
          </p:nvPr>
        </p:nvSpPr>
        <p:spPr>
          <a:xfrm>
            <a:off x="373699" y="375063"/>
            <a:ext cx="5260223" cy="928118"/>
          </a:xfrm>
          <a:prstGeom prst="rect">
            <a:avLst/>
          </a:prstGeom>
        </p:spPr>
        <p:txBody>
          <a:bodyPr vert="horz" wrap="square" lIns="0" tIns="28110" rIns="0" bIns="0" rtlCol="0" anchor="t" anchorCtr="0">
            <a:spAutoFit/>
          </a:bodyPr>
          <a:lstStyle/>
          <a:p>
            <a:pPr marL="7701" marR="3081">
              <a:lnSpc>
                <a:spcPts val="3469"/>
              </a:lnSpc>
              <a:spcBef>
                <a:spcPts val="221"/>
              </a:spcBef>
            </a:pPr>
            <a:r>
              <a:rPr sz="2971">
                <a:solidFill>
                  <a:srgbClr val="00A0D4"/>
                </a:solidFill>
              </a:rPr>
              <a:t>How</a:t>
            </a:r>
            <a:r>
              <a:rPr sz="2971" spc="167">
                <a:solidFill>
                  <a:srgbClr val="00A0D4"/>
                </a:solidFill>
              </a:rPr>
              <a:t> </a:t>
            </a:r>
            <a:r>
              <a:rPr sz="2971">
                <a:solidFill>
                  <a:srgbClr val="00A0D4"/>
                </a:solidFill>
              </a:rPr>
              <a:t>do</a:t>
            </a:r>
            <a:r>
              <a:rPr sz="2971" spc="167">
                <a:solidFill>
                  <a:srgbClr val="00A0D4"/>
                </a:solidFill>
              </a:rPr>
              <a:t> </a:t>
            </a:r>
            <a:r>
              <a:rPr sz="2971">
                <a:solidFill>
                  <a:srgbClr val="00A0D4"/>
                </a:solidFill>
              </a:rPr>
              <a:t>we</a:t>
            </a:r>
            <a:r>
              <a:rPr sz="2971" spc="170">
                <a:solidFill>
                  <a:srgbClr val="00A0D4"/>
                </a:solidFill>
              </a:rPr>
              <a:t> </a:t>
            </a:r>
            <a:r>
              <a:rPr sz="2971">
                <a:solidFill>
                  <a:srgbClr val="00A0D4"/>
                </a:solidFill>
              </a:rPr>
              <a:t>keep</a:t>
            </a:r>
            <a:r>
              <a:rPr sz="2971" spc="167">
                <a:solidFill>
                  <a:srgbClr val="00A0D4"/>
                </a:solidFill>
              </a:rPr>
              <a:t> </a:t>
            </a:r>
            <a:r>
              <a:rPr sz="2971" spc="-15">
                <a:solidFill>
                  <a:srgbClr val="00A0D4"/>
                </a:solidFill>
              </a:rPr>
              <a:t>our </a:t>
            </a:r>
            <a:r>
              <a:rPr sz="2971">
                <a:solidFill>
                  <a:srgbClr val="00A0D4"/>
                </a:solidFill>
              </a:rPr>
              <a:t>prices</a:t>
            </a:r>
            <a:r>
              <a:rPr sz="2971" spc="164">
                <a:solidFill>
                  <a:srgbClr val="00A0D4"/>
                </a:solidFill>
              </a:rPr>
              <a:t> </a:t>
            </a:r>
            <a:r>
              <a:rPr sz="2971">
                <a:solidFill>
                  <a:srgbClr val="00A0D4"/>
                </a:solidFill>
              </a:rPr>
              <a:t>so</a:t>
            </a:r>
            <a:r>
              <a:rPr sz="2971" spc="164">
                <a:solidFill>
                  <a:srgbClr val="00A0D4"/>
                </a:solidFill>
              </a:rPr>
              <a:t> </a:t>
            </a:r>
            <a:r>
              <a:rPr sz="2971" spc="-12">
                <a:solidFill>
                  <a:srgbClr val="00A0D4"/>
                </a:solidFill>
              </a:rPr>
              <a:t>low?</a:t>
            </a:r>
            <a:endParaRPr sz="2971">
              <a:solidFill>
                <a:srgbClr val="00A0D4"/>
              </a:solidFill>
            </a:endParaRPr>
          </a:p>
        </p:txBody>
      </p:sp>
      <p:pic>
        <p:nvPicPr>
          <p:cNvPr id="4" name="object 4"/>
          <p:cNvPicPr/>
          <p:nvPr/>
        </p:nvPicPr>
        <p:blipFill>
          <a:blip r:embed="rId2" cstate="print"/>
          <a:stretch>
            <a:fillRect/>
          </a:stretch>
        </p:blipFill>
        <p:spPr>
          <a:xfrm>
            <a:off x="6191243" y="380973"/>
            <a:ext cx="2664349" cy="2931062"/>
          </a:xfrm>
          <a:prstGeom prst="rect">
            <a:avLst/>
          </a:prstGeom>
        </p:spPr>
      </p:pic>
      <p:pic>
        <p:nvPicPr>
          <p:cNvPr id="5" name="object 5"/>
          <p:cNvPicPr/>
          <p:nvPr/>
        </p:nvPicPr>
        <p:blipFill>
          <a:blip r:embed="rId3" cstate="print"/>
          <a:stretch>
            <a:fillRect/>
          </a:stretch>
        </p:blipFill>
        <p:spPr>
          <a:xfrm>
            <a:off x="9146250" y="380973"/>
            <a:ext cx="2664349" cy="2931062"/>
          </a:xfrm>
          <a:prstGeom prst="rect">
            <a:avLst/>
          </a:prstGeom>
        </p:spPr>
      </p:pic>
      <p:pic>
        <p:nvPicPr>
          <p:cNvPr id="6" name="object 6"/>
          <p:cNvPicPr/>
          <p:nvPr/>
        </p:nvPicPr>
        <p:blipFill>
          <a:blip r:embed="rId4" cstate="print"/>
          <a:stretch>
            <a:fillRect/>
          </a:stretch>
        </p:blipFill>
        <p:spPr>
          <a:xfrm>
            <a:off x="6191243" y="3545483"/>
            <a:ext cx="2664349" cy="2931062"/>
          </a:xfrm>
          <a:prstGeom prst="rect">
            <a:avLst/>
          </a:prstGeom>
        </p:spPr>
      </p:pic>
      <p:pic>
        <p:nvPicPr>
          <p:cNvPr id="7" name="object 7"/>
          <p:cNvPicPr/>
          <p:nvPr/>
        </p:nvPicPr>
        <p:blipFill>
          <a:blip r:embed="rId5" cstate="print"/>
          <a:stretch>
            <a:fillRect/>
          </a:stretch>
        </p:blipFill>
        <p:spPr>
          <a:xfrm>
            <a:off x="9146250" y="3545483"/>
            <a:ext cx="2664349" cy="2931062"/>
          </a:xfrm>
          <a:prstGeom prst="rect">
            <a:avLst/>
          </a:prstGeom>
        </p:spPr>
      </p:pic>
      <p:sp>
        <p:nvSpPr>
          <p:cNvPr id="8" name="object 8"/>
          <p:cNvSpPr txBox="1">
            <a:spLocks noGrp="1"/>
          </p:cNvSpPr>
          <p:nvPr>
            <p:ph type="body" idx="1"/>
          </p:nvPr>
        </p:nvSpPr>
        <p:spPr>
          <a:xfrm>
            <a:off x="389348" y="1621403"/>
            <a:ext cx="5696420" cy="4539704"/>
          </a:xfrm>
          <a:prstGeom prst="rect">
            <a:avLst/>
          </a:prstGeom>
        </p:spPr>
        <p:txBody>
          <a:bodyPr vert="horz" wrap="square" lIns="0" tIns="0" rIns="0" bIns="0" rtlCol="0" anchor="t">
            <a:spAutoFit/>
          </a:bodyPr>
          <a:lstStyle/>
          <a:p>
            <a:pPr marL="464387" indent="-456686">
              <a:lnSpc>
                <a:spcPts val="2417"/>
              </a:lnSpc>
              <a:buSzPct val="132258"/>
              <a:buFont typeface="Primark Basis"/>
              <a:buAutoNum type="arabicPeriod"/>
              <a:tabLst>
                <a:tab pos="464387" algn="l"/>
              </a:tabLst>
            </a:pPr>
            <a:endParaRPr lang="en-US" sz="1698" spc="-6" dirty="0"/>
          </a:p>
          <a:p>
            <a:pPr marL="464772" marR="279171" indent="-457456" algn="just">
              <a:lnSpc>
                <a:spcPts val="2401"/>
              </a:lnSpc>
              <a:spcBef>
                <a:spcPts val="522"/>
              </a:spcBef>
              <a:buSzPct val="132258"/>
              <a:buFont typeface="Primark Basis"/>
              <a:buAutoNum type="arabicPeriod"/>
              <a:tabLst>
                <a:tab pos="464772" algn="l"/>
              </a:tabLst>
            </a:pPr>
            <a:r>
              <a:rPr sz="1698" dirty="0"/>
              <a:t>We</a:t>
            </a:r>
            <a:r>
              <a:rPr sz="1698" spc="-33" dirty="0"/>
              <a:t> </a:t>
            </a:r>
            <a:r>
              <a:rPr sz="1698" dirty="0"/>
              <a:t>sell</a:t>
            </a:r>
            <a:r>
              <a:rPr sz="1698" spc="-30" dirty="0"/>
              <a:t> </a:t>
            </a:r>
            <a:r>
              <a:rPr sz="1698" dirty="0"/>
              <a:t>a</a:t>
            </a:r>
            <a:r>
              <a:rPr sz="1698" spc="-30" dirty="0"/>
              <a:t> </a:t>
            </a:r>
            <a:r>
              <a:rPr sz="1698" dirty="0"/>
              <a:t>lot</a:t>
            </a:r>
            <a:r>
              <a:rPr sz="1698" spc="-30" dirty="0"/>
              <a:t> </a:t>
            </a:r>
            <a:r>
              <a:rPr sz="1698" dirty="0"/>
              <a:t>of</a:t>
            </a:r>
            <a:r>
              <a:rPr sz="1698" spc="-30" dirty="0"/>
              <a:t> </a:t>
            </a:r>
            <a:r>
              <a:rPr sz="1698" dirty="0"/>
              <a:t>items,</a:t>
            </a:r>
            <a:r>
              <a:rPr sz="1698" spc="-30" dirty="0"/>
              <a:t> </a:t>
            </a:r>
            <a:r>
              <a:rPr sz="1698" dirty="0"/>
              <a:t>which</a:t>
            </a:r>
            <a:r>
              <a:rPr sz="1698" spc="-30" dirty="0"/>
              <a:t> </a:t>
            </a:r>
            <a:r>
              <a:rPr sz="1698" dirty="0"/>
              <a:t>means</a:t>
            </a:r>
            <a:r>
              <a:rPr sz="1698" spc="-30" dirty="0"/>
              <a:t> </a:t>
            </a:r>
            <a:r>
              <a:rPr sz="1698" spc="-6" dirty="0"/>
              <a:t>we’re </a:t>
            </a:r>
            <a:r>
              <a:rPr sz="1698" dirty="0"/>
              <a:t>able</a:t>
            </a:r>
            <a:r>
              <a:rPr sz="1698" spc="-27" dirty="0"/>
              <a:t> </a:t>
            </a:r>
            <a:r>
              <a:rPr sz="1698" dirty="0"/>
              <a:t>to</a:t>
            </a:r>
            <a:r>
              <a:rPr sz="1698" spc="-24" dirty="0"/>
              <a:t> </a:t>
            </a:r>
            <a:r>
              <a:rPr sz="1698" dirty="0"/>
              <a:t>make</a:t>
            </a:r>
            <a:r>
              <a:rPr sz="1698" spc="-24" dirty="0"/>
              <a:t> </a:t>
            </a:r>
            <a:r>
              <a:rPr sz="1698" dirty="0"/>
              <a:t>savings</a:t>
            </a:r>
            <a:r>
              <a:rPr sz="1698" spc="-24" dirty="0"/>
              <a:t> </a:t>
            </a:r>
            <a:r>
              <a:rPr sz="1698" dirty="0"/>
              <a:t>from</a:t>
            </a:r>
            <a:r>
              <a:rPr sz="1698" spc="-24" dirty="0"/>
              <a:t> </a:t>
            </a:r>
            <a:r>
              <a:rPr sz="1698" dirty="0"/>
              <a:t>buying</a:t>
            </a:r>
            <a:r>
              <a:rPr sz="1698" spc="-24" dirty="0"/>
              <a:t> </a:t>
            </a:r>
            <a:r>
              <a:rPr sz="1698" dirty="0"/>
              <a:t>in</a:t>
            </a:r>
            <a:r>
              <a:rPr sz="1698" spc="-24" dirty="0"/>
              <a:t> </a:t>
            </a:r>
            <a:r>
              <a:rPr sz="1698" spc="-12" dirty="0"/>
              <a:t>bulk </a:t>
            </a:r>
            <a:r>
              <a:rPr sz="1698" dirty="0"/>
              <a:t>for</a:t>
            </a:r>
            <a:r>
              <a:rPr sz="1698" spc="-21" dirty="0"/>
              <a:t> </a:t>
            </a:r>
            <a:r>
              <a:rPr sz="1698" dirty="0"/>
              <a:t>all</a:t>
            </a:r>
            <a:r>
              <a:rPr sz="1698" spc="-21" dirty="0"/>
              <a:t> </a:t>
            </a:r>
            <a:r>
              <a:rPr sz="1698" dirty="0"/>
              <a:t>our</a:t>
            </a:r>
            <a:r>
              <a:rPr sz="1698" spc="-18" dirty="0"/>
              <a:t> </a:t>
            </a:r>
            <a:r>
              <a:rPr sz="1698" spc="-6" dirty="0"/>
              <a:t>stores</a:t>
            </a:r>
            <a:r>
              <a:rPr lang="en-GB" sz="1698" spc="-6" dirty="0"/>
              <a:t>.</a:t>
            </a:r>
          </a:p>
          <a:p>
            <a:pPr marL="464772" marR="3081" indent="-457456">
              <a:lnSpc>
                <a:spcPts val="2401"/>
              </a:lnSpc>
              <a:spcBef>
                <a:spcPts val="497"/>
              </a:spcBef>
              <a:buSzPct val="132258"/>
              <a:buFont typeface="Primark Basis"/>
              <a:buAutoNum type="arabicPeriod"/>
              <a:tabLst>
                <a:tab pos="464772" algn="l"/>
              </a:tabLst>
            </a:pPr>
            <a:r>
              <a:rPr sz="1698" dirty="0"/>
              <a:t>We</a:t>
            </a:r>
            <a:r>
              <a:rPr sz="1698" spc="-58" dirty="0"/>
              <a:t> </a:t>
            </a:r>
            <a:r>
              <a:rPr lang="en-GB" sz="1698" dirty="0"/>
              <a:t>create </a:t>
            </a:r>
            <a:r>
              <a:rPr sz="1698" dirty="0"/>
              <a:t>clothes</a:t>
            </a:r>
            <a:r>
              <a:rPr sz="1698" spc="-58" dirty="0"/>
              <a:t> </a:t>
            </a:r>
            <a:r>
              <a:rPr sz="1698" dirty="0"/>
              <a:t>that</a:t>
            </a:r>
            <a:r>
              <a:rPr sz="1698" spc="-58" dirty="0"/>
              <a:t> </a:t>
            </a:r>
            <a:r>
              <a:rPr sz="1698" spc="-6" dirty="0"/>
              <a:t>offer</a:t>
            </a:r>
            <a:r>
              <a:rPr sz="1698" spc="-58" dirty="0"/>
              <a:t> </a:t>
            </a:r>
            <a:r>
              <a:rPr sz="1698" dirty="0"/>
              <a:t>the</a:t>
            </a:r>
            <a:r>
              <a:rPr sz="1698" spc="-58" dirty="0"/>
              <a:t> </a:t>
            </a:r>
            <a:r>
              <a:rPr sz="1698" spc="-6" dirty="0"/>
              <a:t>latest </a:t>
            </a:r>
            <a:r>
              <a:rPr sz="1698" dirty="0"/>
              <a:t>trends</a:t>
            </a:r>
            <a:r>
              <a:rPr sz="1698" spc="-39" dirty="0"/>
              <a:t> </a:t>
            </a:r>
            <a:r>
              <a:rPr sz="1698" dirty="0"/>
              <a:t>but</a:t>
            </a:r>
            <a:r>
              <a:rPr sz="1698" spc="-36" dirty="0"/>
              <a:t> </a:t>
            </a:r>
            <a:r>
              <a:rPr sz="1698" dirty="0"/>
              <a:t>we</a:t>
            </a:r>
            <a:r>
              <a:rPr sz="1698" spc="-36" dirty="0"/>
              <a:t> </a:t>
            </a:r>
            <a:r>
              <a:rPr sz="1698" dirty="0"/>
              <a:t>don’t</a:t>
            </a:r>
            <a:r>
              <a:rPr sz="1698" spc="-36" dirty="0"/>
              <a:t> </a:t>
            </a:r>
            <a:r>
              <a:rPr sz="1698" dirty="0"/>
              <a:t>use</a:t>
            </a:r>
            <a:r>
              <a:rPr sz="1698" spc="-39" dirty="0"/>
              <a:t> </a:t>
            </a:r>
            <a:r>
              <a:rPr sz="1698" dirty="0"/>
              <a:t>expensive</a:t>
            </a:r>
            <a:r>
              <a:rPr sz="1698" spc="-36" dirty="0"/>
              <a:t> </a:t>
            </a:r>
            <a:r>
              <a:rPr sz="1698" spc="-6" dirty="0"/>
              <a:t>hangers, </a:t>
            </a:r>
            <a:r>
              <a:rPr sz="1698" dirty="0"/>
              <a:t>tags</a:t>
            </a:r>
            <a:r>
              <a:rPr sz="1698" spc="-9" dirty="0"/>
              <a:t> </a:t>
            </a:r>
            <a:r>
              <a:rPr sz="1698" dirty="0"/>
              <a:t>or</a:t>
            </a:r>
            <a:r>
              <a:rPr sz="1698" spc="-9" dirty="0"/>
              <a:t> </a:t>
            </a:r>
            <a:r>
              <a:rPr sz="1698" spc="-6" dirty="0"/>
              <a:t>labels</a:t>
            </a:r>
            <a:r>
              <a:rPr lang="en-GB" sz="1698" spc="-6" dirty="0"/>
              <a:t>.</a:t>
            </a:r>
          </a:p>
          <a:p>
            <a:pPr marL="464772" marR="104352" indent="-457456">
              <a:lnSpc>
                <a:spcPts val="2401"/>
              </a:lnSpc>
              <a:spcBef>
                <a:spcPts val="449"/>
              </a:spcBef>
              <a:buSzPct val="132258"/>
              <a:buFont typeface="Primark Basis"/>
              <a:buAutoNum type="arabicPeriod"/>
              <a:tabLst>
                <a:tab pos="464772" algn="l"/>
              </a:tabLst>
            </a:pPr>
            <a:r>
              <a:rPr sz="1698" dirty="0"/>
              <a:t>We</a:t>
            </a:r>
            <a:r>
              <a:rPr sz="1698" spc="-27" dirty="0"/>
              <a:t> </a:t>
            </a:r>
            <a:r>
              <a:rPr sz="1698" dirty="0"/>
              <a:t>also</a:t>
            </a:r>
            <a:r>
              <a:rPr sz="1698" spc="-24" dirty="0"/>
              <a:t> </a:t>
            </a:r>
            <a:r>
              <a:rPr sz="1698" dirty="0"/>
              <a:t>try</a:t>
            </a:r>
            <a:r>
              <a:rPr sz="1698" spc="-24" dirty="0"/>
              <a:t> </a:t>
            </a:r>
            <a:r>
              <a:rPr sz="1698" dirty="0"/>
              <a:t>to</a:t>
            </a:r>
            <a:r>
              <a:rPr sz="1698" spc="-24" dirty="0"/>
              <a:t> </a:t>
            </a:r>
            <a:r>
              <a:rPr sz="1698" dirty="0"/>
              <a:t>be</a:t>
            </a:r>
            <a:r>
              <a:rPr sz="1698" spc="-24" dirty="0"/>
              <a:t> </a:t>
            </a:r>
            <a:r>
              <a:rPr sz="1698" dirty="0"/>
              <a:t>as</a:t>
            </a:r>
            <a:r>
              <a:rPr sz="1698" spc="-24" dirty="0"/>
              <a:t> </a:t>
            </a:r>
            <a:r>
              <a:rPr sz="1698" dirty="0"/>
              <a:t>efficient</a:t>
            </a:r>
            <a:r>
              <a:rPr sz="1698" spc="-24" dirty="0"/>
              <a:t> </a:t>
            </a:r>
            <a:r>
              <a:rPr sz="1698" dirty="0"/>
              <a:t>as</a:t>
            </a:r>
            <a:r>
              <a:rPr sz="1698" spc="-24" dirty="0"/>
              <a:t> </a:t>
            </a:r>
            <a:r>
              <a:rPr sz="1698" spc="-6" dirty="0"/>
              <a:t>possible </a:t>
            </a:r>
            <a:r>
              <a:rPr sz="1698" dirty="0"/>
              <a:t>when</a:t>
            </a:r>
            <a:r>
              <a:rPr sz="1698" spc="-49" dirty="0"/>
              <a:t> </a:t>
            </a:r>
            <a:r>
              <a:rPr sz="1698" dirty="0"/>
              <a:t>transporting</a:t>
            </a:r>
            <a:r>
              <a:rPr sz="1698" spc="-45" dirty="0"/>
              <a:t> </a:t>
            </a:r>
            <a:r>
              <a:rPr sz="1698" dirty="0"/>
              <a:t>products</a:t>
            </a:r>
            <a:r>
              <a:rPr sz="1698" spc="-45" dirty="0"/>
              <a:t> </a:t>
            </a:r>
            <a:r>
              <a:rPr sz="1698" dirty="0"/>
              <a:t>from</a:t>
            </a:r>
            <a:r>
              <a:rPr sz="1698" spc="-49" dirty="0"/>
              <a:t> </a:t>
            </a:r>
            <a:r>
              <a:rPr sz="1698" spc="-6" dirty="0"/>
              <a:t>factories </a:t>
            </a:r>
            <a:r>
              <a:rPr sz="1698" dirty="0"/>
              <a:t>to</a:t>
            </a:r>
            <a:r>
              <a:rPr sz="1698" spc="-49" dirty="0"/>
              <a:t> </a:t>
            </a:r>
            <a:r>
              <a:rPr sz="1698" spc="-6" dirty="0"/>
              <a:t>stores.</a:t>
            </a:r>
            <a:r>
              <a:rPr sz="1698" spc="-49" dirty="0"/>
              <a:t> </a:t>
            </a:r>
            <a:r>
              <a:rPr sz="1698" dirty="0"/>
              <a:t>This</a:t>
            </a:r>
            <a:r>
              <a:rPr sz="1698" spc="-49" dirty="0"/>
              <a:t> </a:t>
            </a:r>
            <a:r>
              <a:rPr sz="1698" dirty="0"/>
              <a:t>includes</a:t>
            </a:r>
            <a:r>
              <a:rPr sz="1698" spc="-49" dirty="0"/>
              <a:t> </a:t>
            </a:r>
            <a:r>
              <a:rPr sz="1698" dirty="0"/>
              <a:t>things</a:t>
            </a:r>
            <a:r>
              <a:rPr sz="1698" spc="-45" dirty="0"/>
              <a:t> </a:t>
            </a:r>
            <a:r>
              <a:rPr sz="1698" dirty="0"/>
              <a:t>like</a:t>
            </a:r>
            <a:r>
              <a:rPr sz="1698" spc="-49" dirty="0"/>
              <a:t> </a:t>
            </a:r>
            <a:r>
              <a:rPr sz="1698" spc="-6" dirty="0"/>
              <a:t>asking </a:t>
            </a:r>
            <a:r>
              <a:rPr sz="1698" dirty="0"/>
              <a:t>suppliers</a:t>
            </a:r>
            <a:r>
              <a:rPr sz="1698" spc="-15" dirty="0"/>
              <a:t> </a:t>
            </a:r>
            <a:r>
              <a:rPr sz="1698" dirty="0"/>
              <a:t>to</a:t>
            </a:r>
            <a:r>
              <a:rPr sz="1698" spc="-15" dirty="0"/>
              <a:t> </a:t>
            </a:r>
            <a:r>
              <a:rPr sz="1698" dirty="0"/>
              <a:t>pack</a:t>
            </a:r>
            <a:r>
              <a:rPr sz="1698" spc="-12" dirty="0"/>
              <a:t> </a:t>
            </a:r>
            <a:r>
              <a:rPr sz="1698" dirty="0"/>
              <a:t>our</a:t>
            </a:r>
            <a:r>
              <a:rPr sz="1698" spc="-15" dirty="0"/>
              <a:t> </a:t>
            </a:r>
            <a:r>
              <a:rPr sz="1698" dirty="0"/>
              <a:t>t-shirts</a:t>
            </a:r>
            <a:r>
              <a:rPr sz="1698" spc="-12" dirty="0"/>
              <a:t> </a:t>
            </a:r>
            <a:r>
              <a:rPr sz="1698" dirty="0"/>
              <a:t>so</a:t>
            </a:r>
            <a:r>
              <a:rPr sz="1698" spc="-15" dirty="0"/>
              <a:t> </a:t>
            </a:r>
            <a:r>
              <a:rPr sz="1698" dirty="0"/>
              <a:t>they</a:t>
            </a:r>
            <a:r>
              <a:rPr sz="1698" spc="-15" dirty="0"/>
              <a:t> are </a:t>
            </a:r>
            <a:r>
              <a:rPr sz="1698" dirty="0"/>
              <a:t>ready</a:t>
            </a:r>
            <a:r>
              <a:rPr sz="1698" spc="-21" dirty="0"/>
              <a:t> </a:t>
            </a:r>
            <a:r>
              <a:rPr sz="1698" dirty="0"/>
              <a:t>to</a:t>
            </a:r>
            <a:r>
              <a:rPr sz="1698" spc="-21" dirty="0"/>
              <a:t> </a:t>
            </a:r>
            <a:r>
              <a:rPr sz="1698" dirty="0"/>
              <a:t>go</a:t>
            </a:r>
            <a:r>
              <a:rPr sz="1698" spc="-18" dirty="0"/>
              <a:t> </a:t>
            </a:r>
            <a:r>
              <a:rPr sz="1698" dirty="0"/>
              <a:t>straight</a:t>
            </a:r>
            <a:r>
              <a:rPr sz="1698" spc="-21" dirty="0"/>
              <a:t> </a:t>
            </a:r>
            <a:r>
              <a:rPr sz="1698" dirty="0"/>
              <a:t>on</a:t>
            </a:r>
            <a:r>
              <a:rPr sz="1698" spc="-18" dirty="0"/>
              <a:t> </a:t>
            </a:r>
            <a:r>
              <a:rPr sz="1698" dirty="0"/>
              <a:t>the</a:t>
            </a:r>
            <a:r>
              <a:rPr sz="1698" spc="-21" dirty="0"/>
              <a:t> </a:t>
            </a:r>
            <a:r>
              <a:rPr sz="1698" spc="-6" dirty="0"/>
              <a:t>shelf</a:t>
            </a:r>
            <a:r>
              <a:rPr lang="en-GB" sz="1698" spc="-6" dirty="0"/>
              <a:t>.</a:t>
            </a:r>
          </a:p>
          <a:p>
            <a:pPr marL="464772" marR="104352" indent="-457456">
              <a:lnSpc>
                <a:spcPts val="2401"/>
              </a:lnSpc>
              <a:spcBef>
                <a:spcPts val="449"/>
              </a:spcBef>
              <a:buSzPct val="132258"/>
              <a:buFont typeface="Primark Basis"/>
              <a:buAutoNum type="arabicPeriod"/>
              <a:tabLst>
                <a:tab pos="464772" algn="l"/>
              </a:tabLst>
            </a:pPr>
            <a:r>
              <a:rPr lang="en-GB" sz="1698" spc="-6" dirty="0"/>
              <a:t>We work with ambassadors and influences and are less reliant on traditional marketing such as advertising. </a:t>
            </a:r>
            <a:endParaRPr sz="1698" spc="-6" dirty="0"/>
          </a:p>
        </p:txBody>
      </p:sp>
      <p:sp>
        <p:nvSpPr>
          <p:cNvPr id="9" name="object 9"/>
          <p:cNvSpPr txBox="1"/>
          <p:nvPr/>
        </p:nvSpPr>
        <p:spPr>
          <a:xfrm>
            <a:off x="7994455" y="539683"/>
            <a:ext cx="561038" cy="411215"/>
          </a:xfrm>
          <a:prstGeom prst="rect">
            <a:avLst/>
          </a:prstGeom>
        </p:spPr>
        <p:txBody>
          <a:bodyPr vert="horz" wrap="square" lIns="0" tIns="19253" rIns="0" bIns="0" rtlCol="0">
            <a:spAutoFit/>
          </a:bodyPr>
          <a:lstStyle/>
          <a:p>
            <a:pPr marL="43512">
              <a:spcBef>
                <a:spcPts val="152"/>
              </a:spcBef>
            </a:pPr>
            <a:r>
              <a:rPr sz="879" b="1" spc="-6">
                <a:solidFill>
                  <a:srgbClr val="FFFFFF"/>
                </a:solidFill>
                <a:latin typeface="Primark Basis"/>
                <a:cs typeface="Primark Basis"/>
              </a:rPr>
              <a:t>JOGGER</a:t>
            </a:r>
            <a:endParaRPr sz="879">
              <a:latin typeface="Primark Basis"/>
              <a:cs typeface="Primark Basis"/>
            </a:endParaRPr>
          </a:p>
          <a:p>
            <a:pPr marL="57375" marR="3081" indent="-50058">
              <a:lnSpc>
                <a:spcPts val="952"/>
              </a:lnSpc>
              <a:spcBef>
                <a:spcPts val="15"/>
              </a:spcBef>
            </a:pPr>
            <a:r>
              <a:rPr sz="697">
                <a:solidFill>
                  <a:srgbClr val="FFFFFF"/>
                </a:solidFill>
                <a:latin typeface="Primark Basis"/>
                <a:cs typeface="Primark Basis"/>
              </a:rPr>
              <a:t>MADE</a:t>
            </a:r>
            <a:r>
              <a:rPr sz="697" spc="6">
                <a:solidFill>
                  <a:srgbClr val="FFFFFF"/>
                </a:solidFill>
                <a:latin typeface="Primark Basis"/>
                <a:cs typeface="Primark Basis"/>
              </a:rPr>
              <a:t> </a:t>
            </a:r>
            <a:r>
              <a:rPr sz="697" spc="-6">
                <a:solidFill>
                  <a:srgbClr val="FFFFFF"/>
                </a:solidFill>
                <a:latin typeface="Primark Basis"/>
                <a:cs typeface="Primark Basis"/>
              </a:rPr>
              <a:t>USING RECYCLED</a:t>
            </a:r>
            <a:endParaRPr sz="697">
              <a:latin typeface="Primark Basis"/>
              <a:cs typeface="Primark Basis"/>
            </a:endParaRPr>
          </a:p>
        </p:txBody>
      </p:sp>
      <p:sp>
        <p:nvSpPr>
          <p:cNvPr id="10" name="object 10"/>
          <p:cNvSpPr txBox="1"/>
          <p:nvPr/>
        </p:nvSpPr>
        <p:spPr>
          <a:xfrm>
            <a:off x="8024506" y="936953"/>
            <a:ext cx="500584" cy="115438"/>
          </a:xfrm>
          <a:prstGeom prst="rect">
            <a:avLst/>
          </a:prstGeom>
        </p:spPr>
        <p:txBody>
          <a:bodyPr vert="horz" wrap="square" lIns="0" tIns="8086" rIns="0" bIns="0" rtlCol="0">
            <a:spAutoFit/>
          </a:bodyPr>
          <a:lstStyle/>
          <a:p>
            <a:pPr marL="7701">
              <a:spcBef>
                <a:spcPts val="64"/>
              </a:spcBef>
            </a:pPr>
            <a:r>
              <a:rPr sz="697" spc="-6">
                <a:solidFill>
                  <a:srgbClr val="FFFFFF"/>
                </a:solidFill>
                <a:latin typeface="Primark Basis"/>
                <a:cs typeface="Primark Basis"/>
              </a:rPr>
              <a:t>POLYESTER</a:t>
            </a:r>
            <a:endParaRPr sz="697">
              <a:latin typeface="Primark Basis"/>
              <a:cs typeface="Primark Basis"/>
            </a:endParaRPr>
          </a:p>
        </p:txBody>
      </p:sp>
      <p:sp>
        <p:nvSpPr>
          <p:cNvPr id="11" name="object 11"/>
          <p:cNvSpPr txBox="1"/>
          <p:nvPr/>
        </p:nvSpPr>
        <p:spPr>
          <a:xfrm>
            <a:off x="9429348" y="539683"/>
            <a:ext cx="595694" cy="539455"/>
          </a:xfrm>
          <a:prstGeom prst="rect">
            <a:avLst/>
          </a:prstGeom>
        </p:spPr>
        <p:txBody>
          <a:bodyPr vert="horz" wrap="square" lIns="0" tIns="19253" rIns="0" bIns="0" rtlCol="0">
            <a:spAutoFit/>
          </a:bodyPr>
          <a:lstStyle/>
          <a:p>
            <a:pPr algn="ctr">
              <a:spcBef>
                <a:spcPts val="152"/>
              </a:spcBef>
            </a:pPr>
            <a:r>
              <a:rPr sz="879" b="1" spc="-6">
                <a:solidFill>
                  <a:srgbClr val="FFFFFF"/>
                </a:solidFill>
                <a:latin typeface="Primark Basis"/>
                <a:cs typeface="Primark Basis"/>
              </a:rPr>
              <a:t>DRESSES</a:t>
            </a:r>
            <a:endParaRPr sz="879">
              <a:latin typeface="Primark Basis"/>
              <a:cs typeface="Primark Basis"/>
            </a:endParaRPr>
          </a:p>
          <a:p>
            <a:pPr marL="7701" marR="3081" algn="ctr">
              <a:lnSpc>
                <a:spcPts val="952"/>
              </a:lnSpc>
              <a:spcBef>
                <a:spcPts val="15"/>
              </a:spcBef>
            </a:pPr>
            <a:r>
              <a:rPr sz="697">
                <a:solidFill>
                  <a:srgbClr val="FFFFFF"/>
                </a:solidFill>
                <a:latin typeface="Primark Basis"/>
                <a:cs typeface="Primark Basis"/>
              </a:rPr>
              <a:t>MADE</a:t>
            </a:r>
            <a:r>
              <a:rPr sz="697" spc="6">
                <a:solidFill>
                  <a:srgbClr val="FFFFFF"/>
                </a:solidFill>
                <a:latin typeface="Primark Basis"/>
                <a:cs typeface="Primark Basis"/>
              </a:rPr>
              <a:t> </a:t>
            </a:r>
            <a:r>
              <a:rPr sz="697" spc="-6">
                <a:solidFill>
                  <a:srgbClr val="FFFFFF"/>
                </a:solidFill>
                <a:latin typeface="Primark Basis"/>
                <a:cs typeface="Primark Basis"/>
              </a:rPr>
              <a:t>USING SUSTAINABLE COTTON</a:t>
            </a:r>
            <a:endParaRPr sz="697">
              <a:latin typeface="Primark Basis"/>
              <a:cs typeface="Primark Basis"/>
            </a:endParaRPr>
          </a:p>
        </p:txBody>
      </p:sp>
      <p:sp>
        <p:nvSpPr>
          <p:cNvPr id="12" name="object 12"/>
          <p:cNvSpPr txBox="1"/>
          <p:nvPr/>
        </p:nvSpPr>
        <p:spPr>
          <a:xfrm>
            <a:off x="9474112" y="1057960"/>
            <a:ext cx="506360" cy="115438"/>
          </a:xfrm>
          <a:prstGeom prst="rect">
            <a:avLst/>
          </a:prstGeom>
        </p:spPr>
        <p:txBody>
          <a:bodyPr vert="horz" wrap="square" lIns="0" tIns="8086" rIns="0" bIns="0" rtlCol="0">
            <a:spAutoFit/>
          </a:bodyPr>
          <a:lstStyle/>
          <a:p>
            <a:pPr marL="7701">
              <a:spcBef>
                <a:spcPts val="64"/>
              </a:spcBef>
            </a:pPr>
            <a:r>
              <a:rPr sz="697" spc="-103">
                <a:solidFill>
                  <a:srgbClr val="FFFFFF"/>
                </a:solidFill>
                <a:latin typeface="Primark Basis"/>
                <a:cs typeface="Primark Basis"/>
              </a:rPr>
              <a:t>11/2-</a:t>
            </a:r>
            <a:r>
              <a:rPr sz="697">
                <a:solidFill>
                  <a:srgbClr val="FFFFFF"/>
                </a:solidFill>
                <a:latin typeface="Primark Basis"/>
                <a:cs typeface="Primark Basis"/>
              </a:rPr>
              <a:t>8</a:t>
            </a:r>
            <a:r>
              <a:rPr sz="697" spc="18">
                <a:solidFill>
                  <a:srgbClr val="FFFFFF"/>
                </a:solidFill>
                <a:latin typeface="Primark Basis"/>
                <a:cs typeface="Primark Basis"/>
              </a:rPr>
              <a:t> </a:t>
            </a:r>
            <a:r>
              <a:rPr sz="697" spc="-6">
                <a:solidFill>
                  <a:srgbClr val="FFFFFF"/>
                </a:solidFill>
                <a:latin typeface="Primark Basis"/>
                <a:cs typeface="Primark Basis"/>
              </a:rPr>
              <a:t>YEARS</a:t>
            </a:r>
            <a:endParaRPr sz="697">
              <a:latin typeface="Primark Basis"/>
              <a:cs typeface="Primark Basis"/>
            </a:endParaRPr>
          </a:p>
        </p:txBody>
      </p:sp>
      <p:sp>
        <p:nvSpPr>
          <p:cNvPr id="13" name="object 13"/>
          <p:cNvSpPr txBox="1"/>
          <p:nvPr/>
        </p:nvSpPr>
        <p:spPr>
          <a:xfrm>
            <a:off x="7976887" y="3715371"/>
            <a:ext cx="595694" cy="663753"/>
          </a:xfrm>
          <a:prstGeom prst="rect">
            <a:avLst/>
          </a:prstGeom>
        </p:spPr>
        <p:txBody>
          <a:bodyPr vert="horz" wrap="square" lIns="0" tIns="22334" rIns="0" bIns="0" rtlCol="0">
            <a:spAutoFit/>
          </a:bodyPr>
          <a:lstStyle/>
          <a:p>
            <a:pPr marL="65846" marR="61225" algn="ctr">
              <a:lnSpc>
                <a:spcPts val="952"/>
              </a:lnSpc>
              <a:spcBef>
                <a:spcPts val="176"/>
              </a:spcBef>
            </a:pPr>
            <a:r>
              <a:rPr sz="879" b="1">
                <a:solidFill>
                  <a:srgbClr val="FFFFFF"/>
                </a:solidFill>
                <a:latin typeface="Primark Basis"/>
                <a:cs typeface="Primark Basis"/>
              </a:rPr>
              <a:t>SLIM</a:t>
            </a:r>
            <a:r>
              <a:rPr sz="879" b="1" spc="-21">
                <a:solidFill>
                  <a:srgbClr val="FFFFFF"/>
                </a:solidFill>
                <a:latin typeface="Primark Basis"/>
                <a:cs typeface="Primark Basis"/>
              </a:rPr>
              <a:t> </a:t>
            </a:r>
            <a:r>
              <a:rPr sz="879" b="1" spc="-15">
                <a:solidFill>
                  <a:srgbClr val="FFFFFF"/>
                </a:solidFill>
                <a:latin typeface="Primark Basis"/>
                <a:cs typeface="Primark Basis"/>
              </a:rPr>
              <a:t>FIT </a:t>
            </a:r>
            <a:r>
              <a:rPr sz="879" b="1" spc="-39">
                <a:solidFill>
                  <a:srgbClr val="FFFFFF"/>
                </a:solidFill>
                <a:latin typeface="Primark Basis"/>
                <a:cs typeface="Primark Basis"/>
              </a:rPr>
              <a:t>T-</a:t>
            </a:r>
            <a:r>
              <a:rPr sz="879" b="1" spc="-6">
                <a:solidFill>
                  <a:srgbClr val="FFFFFF"/>
                </a:solidFill>
                <a:latin typeface="Primark Basis"/>
                <a:cs typeface="Primark Basis"/>
              </a:rPr>
              <a:t>SHIRT</a:t>
            </a:r>
            <a:endParaRPr sz="879">
              <a:latin typeface="Primark Basis"/>
              <a:cs typeface="Primark Basis"/>
            </a:endParaRPr>
          </a:p>
          <a:p>
            <a:pPr marL="7701" marR="3081" algn="ctr">
              <a:lnSpc>
                <a:spcPts val="952"/>
              </a:lnSpc>
              <a:spcBef>
                <a:spcPts val="3"/>
              </a:spcBef>
            </a:pPr>
            <a:r>
              <a:rPr sz="697">
                <a:solidFill>
                  <a:srgbClr val="FFFFFF"/>
                </a:solidFill>
                <a:latin typeface="Primark Basis"/>
                <a:cs typeface="Primark Basis"/>
              </a:rPr>
              <a:t>MADE</a:t>
            </a:r>
            <a:r>
              <a:rPr sz="697" spc="6">
                <a:solidFill>
                  <a:srgbClr val="FFFFFF"/>
                </a:solidFill>
                <a:latin typeface="Primark Basis"/>
                <a:cs typeface="Primark Basis"/>
              </a:rPr>
              <a:t> </a:t>
            </a:r>
            <a:r>
              <a:rPr sz="697" spc="-6">
                <a:solidFill>
                  <a:srgbClr val="FFFFFF"/>
                </a:solidFill>
                <a:latin typeface="Primark Basis"/>
                <a:cs typeface="Primark Basis"/>
              </a:rPr>
              <a:t>USING SUSTAINABLE COTTON</a:t>
            </a:r>
            <a:endParaRPr sz="697">
              <a:latin typeface="Primark Basis"/>
              <a:cs typeface="Primark Basis"/>
            </a:endParaRPr>
          </a:p>
        </p:txBody>
      </p:sp>
      <p:sp>
        <p:nvSpPr>
          <p:cNvPr id="14" name="object 14"/>
          <p:cNvSpPr txBox="1"/>
          <p:nvPr/>
        </p:nvSpPr>
        <p:spPr>
          <a:xfrm>
            <a:off x="9555572" y="3715370"/>
            <a:ext cx="343093" cy="280764"/>
          </a:xfrm>
          <a:prstGeom prst="rect">
            <a:avLst/>
          </a:prstGeom>
        </p:spPr>
        <p:txBody>
          <a:bodyPr vert="horz" wrap="square" lIns="0" tIns="22334" rIns="0" bIns="0" rtlCol="0">
            <a:spAutoFit/>
          </a:bodyPr>
          <a:lstStyle/>
          <a:p>
            <a:pPr marL="7701" marR="3081" indent="2695">
              <a:lnSpc>
                <a:spcPts val="952"/>
              </a:lnSpc>
              <a:spcBef>
                <a:spcPts val="176"/>
              </a:spcBef>
            </a:pPr>
            <a:r>
              <a:rPr sz="879" b="1" spc="-12">
                <a:solidFill>
                  <a:srgbClr val="FFFFFF"/>
                </a:solidFill>
                <a:latin typeface="Primark Basis"/>
                <a:cs typeface="Primark Basis"/>
              </a:rPr>
              <a:t>POLO </a:t>
            </a:r>
            <a:r>
              <a:rPr sz="879" b="1" spc="-6">
                <a:solidFill>
                  <a:srgbClr val="FFFFFF"/>
                </a:solidFill>
                <a:latin typeface="Primark Basis"/>
                <a:cs typeface="Primark Basis"/>
              </a:rPr>
              <a:t>SHIRT</a:t>
            </a:r>
            <a:endParaRPr sz="879">
              <a:latin typeface="Primark Basis"/>
              <a:cs typeface="Primark Basis"/>
            </a:endParaRPr>
          </a:p>
        </p:txBody>
      </p:sp>
      <p:sp>
        <p:nvSpPr>
          <p:cNvPr id="15" name="object 15"/>
          <p:cNvSpPr txBox="1"/>
          <p:nvPr/>
        </p:nvSpPr>
        <p:spPr>
          <a:xfrm>
            <a:off x="9487075" y="3979705"/>
            <a:ext cx="480176" cy="115438"/>
          </a:xfrm>
          <a:prstGeom prst="rect">
            <a:avLst/>
          </a:prstGeom>
        </p:spPr>
        <p:txBody>
          <a:bodyPr vert="horz" wrap="square" lIns="0" tIns="8086" rIns="0" bIns="0" rtlCol="0">
            <a:spAutoFit/>
          </a:bodyPr>
          <a:lstStyle/>
          <a:p>
            <a:pPr marL="7701">
              <a:spcBef>
                <a:spcPts val="64"/>
              </a:spcBef>
            </a:pPr>
            <a:r>
              <a:rPr sz="697" spc="-45">
                <a:solidFill>
                  <a:srgbClr val="FFFFFF"/>
                </a:solidFill>
                <a:latin typeface="Primark Basis"/>
                <a:cs typeface="Primark Basis"/>
              </a:rPr>
              <a:t>7-</a:t>
            </a:r>
            <a:r>
              <a:rPr sz="697">
                <a:solidFill>
                  <a:srgbClr val="FFFFFF"/>
                </a:solidFill>
                <a:latin typeface="Primark Basis"/>
                <a:cs typeface="Primark Basis"/>
              </a:rPr>
              <a:t>15</a:t>
            </a:r>
            <a:r>
              <a:rPr sz="697" spc="12">
                <a:solidFill>
                  <a:srgbClr val="FFFFFF"/>
                </a:solidFill>
                <a:latin typeface="Primark Basis"/>
                <a:cs typeface="Primark Basis"/>
              </a:rPr>
              <a:t> </a:t>
            </a:r>
            <a:r>
              <a:rPr sz="697" spc="-6">
                <a:solidFill>
                  <a:srgbClr val="FFFFFF"/>
                </a:solidFill>
                <a:latin typeface="Primark Basis"/>
                <a:cs typeface="Primark Basis"/>
              </a:rPr>
              <a:t>YEARS</a:t>
            </a:r>
            <a:endParaRPr sz="697">
              <a:latin typeface="Primark Basis"/>
              <a:cs typeface="Primark Basis"/>
            </a:endParaRPr>
          </a:p>
        </p:txBody>
      </p:sp>
      <p:sp>
        <p:nvSpPr>
          <p:cNvPr id="16" name="object 16"/>
          <p:cNvSpPr/>
          <p:nvPr/>
        </p:nvSpPr>
        <p:spPr>
          <a:xfrm>
            <a:off x="7952569" y="1399550"/>
            <a:ext cx="644598" cy="386605"/>
          </a:xfrm>
          <a:custGeom>
            <a:avLst/>
            <a:gdLst/>
            <a:ahLst/>
            <a:cxnLst/>
            <a:rect l="l" t="t" r="r" b="b"/>
            <a:pathLst>
              <a:path w="1062990" h="637539">
                <a:moveTo>
                  <a:pt x="7168" y="0"/>
                </a:moveTo>
                <a:lnTo>
                  <a:pt x="1418" y="48444"/>
                </a:lnTo>
                <a:lnTo>
                  <a:pt x="0" y="96547"/>
                </a:lnTo>
                <a:lnTo>
                  <a:pt x="2777" y="144074"/>
                </a:lnTo>
                <a:lnTo>
                  <a:pt x="9617" y="190792"/>
                </a:lnTo>
                <a:lnTo>
                  <a:pt x="20384" y="236470"/>
                </a:lnTo>
                <a:lnTo>
                  <a:pt x="34944" y="280872"/>
                </a:lnTo>
                <a:lnTo>
                  <a:pt x="53163" y="323767"/>
                </a:lnTo>
                <a:lnTo>
                  <a:pt x="74905" y="364921"/>
                </a:lnTo>
                <a:lnTo>
                  <a:pt x="100037" y="404100"/>
                </a:lnTo>
                <a:lnTo>
                  <a:pt x="128424" y="441073"/>
                </a:lnTo>
                <a:lnTo>
                  <a:pt x="159931" y="475606"/>
                </a:lnTo>
                <a:lnTo>
                  <a:pt x="194424" y="507465"/>
                </a:lnTo>
                <a:lnTo>
                  <a:pt x="231768" y="536418"/>
                </a:lnTo>
                <a:lnTo>
                  <a:pt x="271829" y="562232"/>
                </a:lnTo>
                <a:lnTo>
                  <a:pt x="314473" y="584673"/>
                </a:lnTo>
                <a:lnTo>
                  <a:pt x="359564" y="603508"/>
                </a:lnTo>
                <a:lnTo>
                  <a:pt x="406968" y="618504"/>
                </a:lnTo>
                <a:lnTo>
                  <a:pt x="455519" y="629220"/>
                </a:lnTo>
                <a:lnTo>
                  <a:pt x="503987" y="635454"/>
                </a:lnTo>
                <a:lnTo>
                  <a:pt x="552138" y="637342"/>
                </a:lnTo>
                <a:lnTo>
                  <a:pt x="599739" y="635018"/>
                </a:lnTo>
                <a:lnTo>
                  <a:pt x="646556" y="628617"/>
                </a:lnTo>
                <a:lnTo>
                  <a:pt x="692358" y="618273"/>
                </a:lnTo>
                <a:lnTo>
                  <a:pt x="736910" y="604120"/>
                </a:lnTo>
                <a:lnTo>
                  <a:pt x="779980" y="586294"/>
                </a:lnTo>
                <a:lnTo>
                  <a:pt x="821335" y="564930"/>
                </a:lnTo>
                <a:lnTo>
                  <a:pt x="860741" y="540161"/>
                </a:lnTo>
                <a:lnTo>
                  <a:pt x="897966" y="512122"/>
                </a:lnTo>
                <a:lnTo>
                  <a:pt x="932777" y="480948"/>
                </a:lnTo>
                <a:lnTo>
                  <a:pt x="964940" y="446774"/>
                </a:lnTo>
                <a:lnTo>
                  <a:pt x="994222" y="409734"/>
                </a:lnTo>
                <a:lnTo>
                  <a:pt x="1020391" y="369963"/>
                </a:lnTo>
                <a:lnTo>
                  <a:pt x="1043213" y="327595"/>
                </a:lnTo>
                <a:lnTo>
                  <a:pt x="1062456" y="282766"/>
                </a:lnTo>
                <a:lnTo>
                  <a:pt x="7168" y="0"/>
                </a:lnTo>
                <a:close/>
              </a:path>
            </a:pathLst>
          </a:custGeom>
          <a:solidFill>
            <a:srgbClr val="00B7E1"/>
          </a:solidFill>
        </p:spPr>
        <p:txBody>
          <a:bodyPr wrap="square" lIns="0" tIns="0" rIns="0" bIns="0" rtlCol="0"/>
          <a:lstStyle/>
          <a:p>
            <a:endParaRPr sz="1092"/>
          </a:p>
        </p:txBody>
      </p:sp>
      <p:sp>
        <p:nvSpPr>
          <p:cNvPr id="17" name="object 17"/>
          <p:cNvSpPr/>
          <p:nvPr/>
        </p:nvSpPr>
        <p:spPr>
          <a:xfrm>
            <a:off x="9411447" y="1407179"/>
            <a:ext cx="644598" cy="386605"/>
          </a:xfrm>
          <a:custGeom>
            <a:avLst/>
            <a:gdLst/>
            <a:ahLst/>
            <a:cxnLst/>
            <a:rect l="l" t="t" r="r" b="b"/>
            <a:pathLst>
              <a:path w="1062990" h="637539">
                <a:moveTo>
                  <a:pt x="7168" y="0"/>
                </a:moveTo>
                <a:lnTo>
                  <a:pt x="1418" y="48444"/>
                </a:lnTo>
                <a:lnTo>
                  <a:pt x="0" y="96546"/>
                </a:lnTo>
                <a:lnTo>
                  <a:pt x="2777" y="144073"/>
                </a:lnTo>
                <a:lnTo>
                  <a:pt x="9617" y="190791"/>
                </a:lnTo>
                <a:lnTo>
                  <a:pt x="20384" y="236468"/>
                </a:lnTo>
                <a:lnTo>
                  <a:pt x="34944" y="280869"/>
                </a:lnTo>
                <a:lnTo>
                  <a:pt x="53163" y="323764"/>
                </a:lnTo>
                <a:lnTo>
                  <a:pt x="74905" y="364917"/>
                </a:lnTo>
                <a:lnTo>
                  <a:pt x="100037" y="404096"/>
                </a:lnTo>
                <a:lnTo>
                  <a:pt x="128424" y="441069"/>
                </a:lnTo>
                <a:lnTo>
                  <a:pt x="159931" y="475601"/>
                </a:lnTo>
                <a:lnTo>
                  <a:pt x="194424" y="507461"/>
                </a:lnTo>
                <a:lnTo>
                  <a:pt x="231768" y="536414"/>
                </a:lnTo>
                <a:lnTo>
                  <a:pt x="271829" y="562228"/>
                </a:lnTo>
                <a:lnTo>
                  <a:pt x="314473" y="584670"/>
                </a:lnTo>
                <a:lnTo>
                  <a:pt x="359564" y="603506"/>
                </a:lnTo>
                <a:lnTo>
                  <a:pt x="406968" y="618504"/>
                </a:lnTo>
                <a:lnTo>
                  <a:pt x="455519" y="629218"/>
                </a:lnTo>
                <a:lnTo>
                  <a:pt x="503987" y="635451"/>
                </a:lnTo>
                <a:lnTo>
                  <a:pt x="552138" y="637339"/>
                </a:lnTo>
                <a:lnTo>
                  <a:pt x="599739" y="635014"/>
                </a:lnTo>
                <a:lnTo>
                  <a:pt x="646556" y="628612"/>
                </a:lnTo>
                <a:lnTo>
                  <a:pt x="692358" y="618268"/>
                </a:lnTo>
                <a:lnTo>
                  <a:pt x="736910" y="604116"/>
                </a:lnTo>
                <a:lnTo>
                  <a:pt x="779980" y="586290"/>
                </a:lnTo>
                <a:lnTo>
                  <a:pt x="821335" y="564926"/>
                </a:lnTo>
                <a:lnTo>
                  <a:pt x="860741" y="540158"/>
                </a:lnTo>
                <a:lnTo>
                  <a:pt x="897966" y="512120"/>
                </a:lnTo>
                <a:lnTo>
                  <a:pt x="932777" y="480947"/>
                </a:lnTo>
                <a:lnTo>
                  <a:pt x="964940" y="446773"/>
                </a:lnTo>
                <a:lnTo>
                  <a:pt x="994222" y="409734"/>
                </a:lnTo>
                <a:lnTo>
                  <a:pt x="1020391" y="369963"/>
                </a:lnTo>
                <a:lnTo>
                  <a:pt x="1043213" y="327595"/>
                </a:lnTo>
                <a:lnTo>
                  <a:pt x="1062456" y="282766"/>
                </a:lnTo>
                <a:lnTo>
                  <a:pt x="7168" y="0"/>
                </a:lnTo>
                <a:close/>
              </a:path>
            </a:pathLst>
          </a:custGeom>
          <a:solidFill>
            <a:srgbClr val="00B7E1"/>
          </a:solidFill>
        </p:spPr>
        <p:txBody>
          <a:bodyPr wrap="square" lIns="0" tIns="0" rIns="0" bIns="0" rtlCol="0"/>
          <a:lstStyle/>
          <a:p>
            <a:endParaRPr sz="1092"/>
          </a:p>
        </p:txBody>
      </p:sp>
      <p:sp>
        <p:nvSpPr>
          <p:cNvPr id="18" name="object 18"/>
          <p:cNvSpPr/>
          <p:nvPr/>
        </p:nvSpPr>
        <p:spPr>
          <a:xfrm>
            <a:off x="7951432" y="4638198"/>
            <a:ext cx="644598" cy="386605"/>
          </a:xfrm>
          <a:custGeom>
            <a:avLst/>
            <a:gdLst/>
            <a:ahLst/>
            <a:cxnLst/>
            <a:rect l="l" t="t" r="r" b="b"/>
            <a:pathLst>
              <a:path w="1062990" h="637540">
                <a:moveTo>
                  <a:pt x="7168" y="0"/>
                </a:moveTo>
                <a:lnTo>
                  <a:pt x="1418" y="48444"/>
                </a:lnTo>
                <a:lnTo>
                  <a:pt x="0" y="96547"/>
                </a:lnTo>
                <a:lnTo>
                  <a:pt x="2777" y="144074"/>
                </a:lnTo>
                <a:lnTo>
                  <a:pt x="9617" y="190792"/>
                </a:lnTo>
                <a:lnTo>
                  <a:pt x="20384" y="236470"/>
                </a:lnTo>
                <a:lnTo>
                  <a:pt x="34944" y="280872"/>
                </a:lnTo>
                <a:lnTo>
                  <a:pt x="53163" y="323767"/>
                </a:lnTo>
                <a:lnTo>
                  <a:pt x="74905" y="364921"/>
                </a:lnTo>
                <a:lnTo>
                  <a:pt x="100037" y="404100"/>
                </a:lnTo>
                <a:lnTo>
                  <a:pt x="128424" y="441073"/>
                </a:lnTo>
                <a:lnTo>
                  <a:pt x="159931" y="475606"/>
                </a:lnTo>
                <a:lnTo>
                  <a:pt x="194424" y="507465"/>
                </a:lnTo>
                <a:lnTo>
                  <a:pt x="231768" y="536418"/>
                </a:lnTo>
                <a:lnTo>
                  <a:pt x="271829" y="562232"/>
                </a:lnTo>
                <a:lnTo>
                  <a:pt x="314473" y="584673"/>
                </a:lnTo>
                <a:lnTo>
                  <a:pt x="359564" y="603508"/>
                </a:lnTo>
                <a:lnTo>
                  <a:pt x="406968" y="618504"/>
                </a:lnTo>
                <a:lnTo>
                  <a:pt x="455519" y="629218"/>
                </a:lnTo>
                <a:lnTo>
                  <a:pt x="503987" y="635451"/>
                </a:lnTo>
                <a:lnTo>
                  <a:pt x="552138" y="637339"/>
                </a:lnTo>
                <a:lnTo>
                  <a:pt x="599739" y="635014"/>
                </a:lnTo>
                <a:lnTo>
                  <a:pt x="646556" y="628612"/>
                </a:lnTo>
                <a:lnTo>
                  <a:pt x="692358" y="618268"/>
                </a:lnTo>
                <a:lnTo>
                  <a:pt x="736910" y="604116"/>
                </a:lnTo>
                <a:lnTo>
                  <a:pt x="779980" y="586290"/>
                </a:lnTo>
                <a:lnTo>
                  <a:pt x="821335" y="564926"/>
                </a:lnTo>
                <a:lnTo>
                  <a:pt x="860741" y="540158"/>
                </a:lnTo>
                <a:lnTo>
                  <a:pt x="897966" y="512120"/>
                </a:lnTo>
                <a:lnTo>
                  <a:pt x="932777" y="480947"/>
                </a:lnTo>
                <a:lnTo>
                  <a:pt x="964940" y="446773"/>
                </a:lnTo>
                <a:lnTo>
                  <a:pt x="994222" y="409734"/>
                </a:lnTo>
                <a:lnTo>
                  <a:pt x="1020391" y="369963"/>
                </a:lnTo>
                <a:lnTo>
                  <a:pt x="1043213" y="327595"/>
                </a:lnTo>
                <a:lnTo>
                  <a:pt x="1062456" y="282766"/>
                </a:lnTo>
                <a:lnTo>
                  <a:pt x="7168" y="0"/>
                </a:lnTo>
                <a:close/>
              </a:path>
            </a:pathLst>
          </a:custGeom>
          <a:solidFill>
            <a:srgbClr val="00B7E1"/>
          </a:solidFill>
        </p:spPr>
        <p:txBody>
          <a:bodyPr wrap="square" lIns="0" tIns="0" rIns="0" bIns="0" rtlCol="0"/>
          <a:lstStyle/>
          <a:p>
            <a:endParaRPr sz="1092"/>
          </a:p>
        </p:txBody>
      </p:sp>
      <p:sp>
        <p:nvSpPr>
          <p:cNvPr id="19" name="object 19"/>
          <p:cNvSpPr/>
          <p:nvPr/>
        </p:nvSpPr>
        <p:spPr>
          <a:xfrm>
            <a:off x="9407212" y="4403241"/>
            <a:ext cx="644598" cy="386605"/>
          </a:xfrm>
          <a:custGeom>
            <a:avLst/>
            <a:gdLst/>
            <a:ahLst/>
            <a:cxnLst/>
            <a:rect l="l" t="t" r="r" b="b"/>
            <a:pathLst>
              <a:path w="1062990" h="637540">
                <a:moveTo>
                  <a:pt x="7168" y="0"/>
                </a:moveTo>
                <a:lnTo>
                  <a:pt x="1418" y="48444"/>
                </a:lnTo>
                <a:lnTo>
                  <a:pt x="0" y="96547"/>
                </a:lnTo>
                <a:lnTo>
                  <a:pt x="2777" y="144074"/>
                </a:lnTo>
                <a:lnTo>
                  <a:pt x="9617" y="190792"/>
                </a:lnTo>
                <a:lnTo>
                  <a:pt x="20384" y="236470"/>
                </a:lnTo>
                <a:lnTo>
                  <a:pt x="34944" y="280872"/>
                </a:lnTo>
                <a:lnTo>
                  <a:pt x="53163" y="323767"/>
                </a:lnTo>
                <a:lnTo>
                  <a:pt x="74905" y="364921"/>
                </a:lnTo>
                <a:lnTo>
                  <a:pt x="100037" y="404100"/>
                </a:lnTo>
                <a:lnTo>
                  <a:pt x="128424" y="441073"/>
                </a:lnTo>
                <a:lnTo>
                  <a:pt x="159931" y="475606"/>
                </a:lnTo>
                <a:lnTo>
                  <a:pt x="194424" y="507465"/>
                </a:lnTo>
                <a:lnTo>
                  <a:pt x="231768" y="536418"/>
                </a:lnTo>
                <a:lnTo>
                  <a:pt x="271829" y="562232"/>
                </a:lnTo>
                <a:lnTo>
                  <a:pt x="314473" y="584673"/>
                </a:lnTo>
                <a:lnTo>
                  <a:pt x="359564" y="603508"/>
                </a:lnTo>
                <a:lnTo>
                  <a:pt x="406968" y="618504"/>
                </a:lnTo>
                <a:lnTo>
                  <a:pt x="455519" y="629218"/>
                </a:lnTo>
                <a:lnTo>
                  <a:pt x="503987" y="635451"/>
                </a:lnTo>
                <a:lnTo>
                  <a:pt x="552138" y="637339"/>
                </a:lnTo>
                <a:lnTo>
                  <a:pt x="599739" y="635014"/>
                </a:lnTo>
                <a:lnTo>
                  <a:pt x="646556" y="628612"/>
                </a:lnTo>
                <a:lnTo>
                  <a:pt x="692358" y="618268"/>
                </a:lnTo>
                <a:lnTo>
                  <a:pt x="736910" y="604116"/>
                </a:lnTo>
                <a:lnTo>
                  <a:pt x="779980" y="586290"/>
                </a:lnTo>
                <a:lnTo>
                  <a:pt x="821335" y="564926"/>
                </a:lnTo>
                <a:lnTo>
                  <a:pt x="860741" y="540158"/>
                </a:lnTo>
                <a:lnTo>
                  <a:pt x="897966" y="512120"/>
                </a:lnTo>
                <a:lnTo>
                  <a:pt x="932777" y="480947"/>
                </a:lnTo>
                <a:lnTo>
                  <a:pt x="964940" y="446773"/>
                </a:lnTo>
                <a:lnTo>
                  <a:pt x="994222" y="409734"/>
                </a:lnTo>
                <a:lnTo>
                  <a:pt x="1020391" y="369963"/>
                </a:lnTo>
                <a:lnTo>
                  <a:pt x="1043213" y="327595"/>
                </a:lnTo>
                <a:lnTo>
                  <a:pt x="1062456" y="282766"/>
                </a:lnTo>
                <a:lnTo>
                  <a:pt x="7168" y="0"/>
                </a:lnTo>
                <a:close/>
              </a:path>
            </a:pathLst>
          </a:custGeom>
          <a:solidFill>
            <a:srgbClr val="00B7E1"/>
          </a:solidFill>
        </p:spPr>
        <p:txBody>
          <a:bodyPr wrap="square" lIns="0" tIns="0" rIns="0" bIns="0" rtlCol="0"/>
          <a:lstStyle/>
          <a:p>
            <a:endParaRPr sz="1092"/>
          </a:p>
        </p:txBody>
      </p:sp>
      <p:sp>
        <p:nvSpPr>
          <p:cNvPr id="20" name="object 20"/>
          <p:cNvSpPr txBox="1"/>
          <p:nvPr/>
        </p:nvSpPr>
        <p:spPr>
          <a:xfrm>
            <a:off x="7997702" y="1200420"/>
            <a:ext cx="546407" cy="520605"/>
          </a:xfrm>
          <a:prstGeom prst="rect">
            <a:avLst/>
          </a:prstGeom>
        </p:spPr>
        <p:txBody>
          <a:bodyPr vert="horz" wrap="square" lIns="0" tIns="7316" rIns="0" bIns="0" rtlCol="0">
            <a:spAutoFit/>
          </a:bodyPr>
          <a:lstStyle/>
          <a:p>
            <a:pPr marL="7701">
              <a:spcBef>
                <a:spcPts val="58"/>
              </a:spcBef>
            </a:pPr>
            <a:r>
              <a:rPr sz="1092" b="1">
                <a:solidFill>
                  <a:srgbClr val="FFFFFF"/>
                </a:solidFill>
                <a:latin typeface="Primark Basis"/>
                <a:cs typeface="Primark Basis"/>
              </a:rPr>
              <a:t>€</a:t>
            </a:r>
            <a:r>
              <a:rPr sz="1092" b="1" spc="-194">
                <a:solidFill>
                  <a:srgbClr val="FFFFFF"/>
                </a:solidFill>
                <a:latin typeface="Primark Basis"/>
                <a:cs typeface="Primark Basis"/>
              </a:rPr>
              <a:t> </a:t>
            </a:r>
            <a:r>
              <a:rPr sz="3335" b="1" spc="-61">
                <a:solidFill>
                  <a:srgbClr val="FFFFFF"/>
                </a:solidFill>
                <a:latin typeface="Primark Basis"/>
                <a:cs typeface="Primark Basis"/>
              </a:rPr>
              <a:t>14</a:t>
            </a:r>
            <a:endParaRPr sz="3335">
              <a:latin typeface="Primark Basis"/>
              <a:cs typeface="Primark Basis"/>
            </a:endParaRPr>
          </a:p>
        </p:txBody>
      </p:sp>
      <p:sp>
        <p:nvSpPr>
          <p:cNvPr id="21" name="object 21"/>
          <p:cNvSpPr txBox="1"/>
          <p:nvPr/>
        </p:nvSpPr>
        <p:spPr>
          <a:xfrm>
            <a:off x="9533907" y="1208049"/>
            <a:ext cx="399697" cy="520605"/>
          </a:xfrm>
          <a:prstGeom prst="rect">
            <a:avLst/>
          </a:prstGeom>
        </p:spPr>
        <p:txBody>
          <a:bodyPr vert="horz" wrap="square" lIns="0" tIns="7316" rIns="0" bIns="0" rtlCol="0">
            <a:spAutoFit/>
          </a:bodyPr>
          <a:lstStyle/>
          <a:p>
            <a:pPr marL="7701">
              <a:spcBef>
                <a:spcPts val="58"/>
              </a:spcBef>
            </a:pPr>
            <a:r>
              <a:rPr sz="1092" b="1">
                <a:solidFill>
                  <a:srgbClr val="FFFFFF"/>
                </a:solidFill>
                <a:latin typeface="Primark Basis"/>
                <a:cs typeface="Primark Basis"/>
              </a:rPr>
              <a:t>€</a:t>
            </a:r>
            <a:r>
              <a:rPr sz="1092" b="1" spc="-194">
                <a:solidFill>
                  <a:srgbClr val="FFFFFF"/>
                </a:solidFill>
                <a:latin typeface="Primark Basis"/>
                <a:cs typeface="Primark Basis"/>
              </a:rPr>
              <a:t> </a:t>
            </a:r>
            <a:r>
              <a:rPr sz="3335" b="1" spc="-30">
                <a:solidFill>
                  <a:srgbClr val="FFFFFF"/>
                </a:solidFill>
                <a:latin typeface="Primark Basis"/>
                <a:cs typeface="Primark Basis"/>
              </a:rPr>
              <a:t>4</a:t>
            </a:r>
            <a:endParaRPr sz="3335">
              <a:latin typeface="Primark Basis"/>
              <a:cs typeface="Primark Basis"/>
            </a:endParaRPr>
          </a:p>
        </p:txBody>
      </p:sp>
      <p:sp>
        <p:nvSpPr>
          <p:cNvPr id="22" name="object 22"/>
          <p:cNvSpPr txBox="1"/>
          <p:nvPr/>
        </p:nvSpPr>
        <p:spPr>
          <a:xfrm>
            <a:off x="7942734" y="4298052"/>
            <a:ext cx="846372" cy="520669"/>
          </a:xfrm>
          <a:prstGeom prst="rect">
            <a:avLst/>
          </a:prstGeom>
        </p:spPr>
        <p:txBody>
          <a:bodyPr vert="horz" wrap="square" lIns="0" tIns="7316" rIns="0" bIns="0" rtlCol="0">
            <a:spAutoFit/>
          </a:bodyPr>
          <a:lstStyle/>
          <a:p>
            <a:pPr marL="23104">
              <a:spcBef>
                <a:spcPts val="58"/>
              </a:spcBef>
            </a:pPr>
            <a:r>
              <a:rPr sz="1637" b="1" baseline="-57098">
                <a:solidFill>
                  <a:srgbClr val="FFFFFF"/>
                </a:solidFill>
                <a:latin typeface="Primark Basis"/>
                <a:cs typeface="Primark Basis"/>
              </a:rPr>
              <a:t>€</a:t>
            </a:r>
            <a:r>
              <a:rPr sz="1637" b="1" spc="13" baseline="-57098">
                <a:solidFill>
                  <a:srgbClr val="FFFFFF"/>
                </a:solidFill>
                <a:latin typeface="Primark Basis"/>
                <a:cs typeface="Primark Basis"/>
              </a:rPr>
              <a:t> </a:t>
            </a:r>
            <a:r>
              <a:rPr sz="5003" b="1" spc="-18" baseline="-18686">
                <a:solidFill>
                  <a:srgbClr val="FFFFFF"/>
                </a:solidFill>
                <a:latin typeface="Primark Basis"/>
                <a:cs typeface="Primark Basis"/>
              </a:rPr>
              <a:t>4</a:t>
            </a:r>
            <a:r>
              <a:rPr sz="1940" b="1" spc="-12">
                <a:solidFill>
                  <a:srgbClr val="FFFFFF"/>
                </a:solidFill>
                <a:latin typeface="Primark Basis"/>
                <a:cs typeface="Primark Basis"/>
              </a:rPr>
              <a:t>.50</a:t>
            </a:r>
            <a:endParaRPr sz="1940">
              <a:latin typeface="Primark Basis"/>
              <a:cs typeface="Primark Basis"/>
            </a:endParaRPr>
          </a:p>
        </p:txBody>
      </p:sp>
      <p:sp>
        <p:nvSpPr>
          <p:cNvPr id="23" name="object 23"/>
          <p:cNvSpPr txBox="1"/>
          <p:nvPr/>
        </p:nvSpPr>
        <p:spPr>
          <a:xfrm>
            <a:off x="9533907" y="4204111"/>
            <a:ext cx="391226" cy="520605"/>
          </a:xfrm>
          <a:prstGeom prst="rect">
            <a:avLst/>
          </a:prstGeom>
        </p:spPr>
        <p:txBody>
          <a:bodyPr vert="horz" wrap="square" lIns="0" tIns="7316" rIns="0" bIns="0" rtlCol="0">
            <a:spAutoFit/>
          </a:bodyPr>
          <a:lstStyle/>
          <a:p>
            <a:pPr marL="7701">
              <a:spcBef>
                <a:spcPts val="58"/>
              </a:spcBef>
            </a:pPr>
            <a:r>
              <a:rPr sz="1092" b="1">
                <a:solidFill>
                  <a:srgbClr val="FFFFFF"/>
                </a:solidFill>
                <a:latin typeface="Primark Basis"/>
                <a:cs typeface="Primark Basis"/>
              </a:rPr>
              <a:t>€</a:t>
            </a:r>
            <a:r>
              <a:rPr sz="1092" b="1" spc="-194">
                <a:solidFill>
                  <a:srgbClr val="FFFFFF"/>
                </a:solidFill>
                <a:latin typeface="Primark Basis"/>
                <a:cs typeface="Primark Basis"/>
              </a:rPr>
              <a:t> </a:t>
            </a:r>
            <a:r>
              <a:rPr sz="3335" b="1" spc="-30">
                <a:solidFill>
                  <a:srgbClr val="FFFFFF"/>
                </a:solidFill>
                <a:latin typeface="Primark Basis"/>
                <a:cs typeface="Primark Basis"/>
              </a:rPr>
              <a:t>8</a:t>
            </a:r>
            <a:endParaRPr sz="3335">
              <a:latin typeface="Primark Basis"/>
              <a:cs typeface="Primark Basis"/>
            </a:endParaRPr>
          </a:p>
        </p:txBody>
      </p:sp>
      <p:pic>
        <p:nvPicPr>
          <p:cNvPr id="24" name="Picture 23">
            <a:extLst>
              <a:ext uri="{FF2B5EF4-FFF2-40B4-BE49-F238E27FC236}">
                <a16:creationId xmlns:a16="http://schemas.microsoft.com/office/drawing/2014/main" id="{383FF63F-5277-906A-AF8B-DFA1DA25B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441" y="6364787"/>
            <a:ext cx="992637" cy="13518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108C5F-8846-6E18-6BAB-5F1F5A8025E7}"/>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sz="1200" dirty="0">
              <a:solidFill>
                <a:schemeClr val="tx1"/>
              </a:solidFill>
            </a:endParaRPr>
          </a:p>
        </p:txBody>
      </p:sp>
      <p:sp>
        <p:nvSpPr>
          <p:cNvPr id="2" name="object 2"/>
          <p:cNvSpPr txBox="1">
            <a:spLocks noGrp="1"/>
          </p:cNvSpPr>
          <p:nvPr>
            <p:ph type="title"/>
          </p:nvPr>
        </p:nvSpPr>
        <p:spPr>
          <a:xfrm>
            <a:off x="370358" y="358029"/>
            <a:ext cx="11451285" cy="469373"/>
          </a:xfrm>
          <a:prstGeom prst="rect">
            <a:avLst/>
          </a:prstGeom>
        </p:spPr>
        <p:txBody>
          <a:bodyPr vert="horz" wrap="square" lIns="0" tIns="7316" rIns="0" bIns="0" rtlCol="0" anchor="t" anchorCtr="0">
            <a:spAutoFit/>
          </a:bodyPr>
          <a:lstStyle/>
          <a:p>
            <a:pPr marL="10782">
              <a:lnSpc>
                <a:spcPct val="100000"/>
              </a:lnSpc>
              <a:spcBef>
                <a:spcPts val="58"/>
              </a:spcBef>
            </a:pPr>
            <a:r>
              <a:rPr sz="3002">
                <a:solidFill>
                  <a:srgbClr val="00A0D4"/>
                </a:solidFill>
              </a:rPr>
              <a:t>Our</a:t>
            </a:r>
            <a:r>
              <a:rPr sz="3002" spc="218">
                <a:solidFill>
                  <a:srgbClr val="00A0D4"/>
                </a:solidFill>
              </a:rPr>
              <a:t> </a:t>
            </a:r>
            <a:r>
              <a:rPr sz="3002">
                <a:solidFill>
                  <a:srgbClr val="00A0D4"/>
                </a:solidFill>
              </a:rPr>
              <a:t>in-store</a:t>
            </a:r>
            <a:r>
              <a:rPr sz="3002" spc="215">
                <a:solidFill>
                  <a:srgbClr val="00A0D4"/>
                </a:solidFill>
              </a:rPr>
              <a:t> </a:t>
            </a:r>
            <a:r>
              <a:rPr sz="3002" spc="-6">
                <a:solidFill>
                  <a:srgbClr val="00A0D4"/>
                </a:solidFill>
              </a:rPr>
              <a:t>experience</a:t>
            </a:r>
            <a:endParaRPr sz="3002">
              <a:solidFill>
                <a:srgbClr val="00A0D4"/>
              </a:solidFill>
            </a:endParaRPr>
          </a:p>
        </p:txBody>
      </p:sp>
      <p:pic>
        <p:nvPicPr>
          <p:cNvPr id="3" name="object 3"/>
          <p:cNvPicPr/>
          <p:nvPr/>
        </p:nvPicPr>
        <p:blipFill>
          <a:blip r:embed="rId2" cstate="print"/>
          <a:stretch>
            <a:fillRect/>
          </a:stretch>
        </p:blipFill>
        <p:spPr>
          <a:xfrm>
            <a:off x="392445" y="1229921"/>
            <a:ext cx="3682741" cy="2285839"/>
          </a:xfrm>
          <a:prstGeom prst="rect">
            <a:avLst/>
          </a:prstGeom>
        </p:spPr>
      </p:pic>
      <p:pic>
        <p:nvPicPr>
          <p:cNvPr id="4" name="object 4"/>
          <p:cNvPicPr/>
          <p:nvPr/>
        </p:nvPicPr>
        <p:blipFill>
          <a:blip r:embed="rId3" cstate="print"/>
          <a:stretch>
            <a:fillRect/>
          </a:stretch>
        </p:blipFill>
        <p:spPr>
          <a:xfrm>
            <a:off x="4265673" y="1229921"/>
            <a:ext cx="3682741" cy="2285839"/>
          </a:xfrm>
          <a:prstGeom prst="rect">
            <a:avLst/>
          </a:prstGeom>
        </p:spPr>
      </p:pic>
      <p:pic>
        <p:nvPicPr>
          <p:cNvPr id="5" name="object 5"/>
          <p:cNvPicPr/>
          <p:nvPr/>
        </p:nvPicPr>
        <p:blipFill>
          <a:blip r:embed="rId4" cstate="print"/>
          <a:stretch>
            <a:fillRect/>
          </a:stretch>
        </p:blipFill>
        <p:spPr>
          <a:xfrm>
            <a:off x="8138901" y="1229921"/>
            <a:ext cx="3682741" cy="2285839"/>
          </a:xfrm>
          <a:prstGeom prst="rect">
            <a:avLst/>
          </a:prstGeom>
        </p:spPr>
      </p:pic>
      <p:pic>
        <p:nvPicPr>
          <p:cNvPr id="6" name="object 6"/>
          <p:cNvPicPr/>
          <p:nvPr/>
        </p:nvPicPr>
        <p:blipFill>
          <a:blip r:embed="rId5" cstate="print"/>
          <a:stretch>
            <a:fillRect/>
          </a:stretch>
        </p:blipFill>
        <p:spPr>
          <a:xfrm>
            <a:off x="392445" y="3706247"/>
            <a:ext cx="3682741" cy="2285839"/>
          </a:xfrm>
          <a:prstGeom prst="rect">
            <a:avLst/>
          </a:prstGeom>
        </p:spPr>
      </p:pic>
      <p:pic>
        <p:nvPicPr>
          <p:cNvPr id="7" name="object 7"/>
          <p:cNvPicPr/>
          <p:nvPr/>
        </p:nvPicPr>
        <p:blipFill>
          <a:blip r:embed="rId6" cstate="print"/>
          <a:stretch>
            <a:fillRect/>
          </a:stretch>
        </p:blipFill>
        <p:spPr>
          <a:xfrm>
            <a:off x="4265673" y="3706247"/>
            <a:ext cx="3682741" cy="2285839"/>
          </a:xfrm>
          <a:prstGeom prst="rect">
            <a:avLst/>
          </a:prstGeom>
        </p:spPr>
      </p:pic>
      <p:pic>
        <p:nvPicPr>
          <p:cNvPr id="8" name="object 8"/>
          <p:cNvPicPr/>
          <p:nvPr/>
        </p:nvPicPr>
        <p:blipFill>
          <a:blip r:embed="rId7" cstate="print"/>
          <a:stretch>
            <a:fillRect/>
          </a:stretch>
        </p:blipFill>
        <p:spPr>
          <a:xfrm>
            <a:off x="8138901" y="3706247"/>
            <a:ext cx="3682741" cy="2285839"/>
          </a:xfrm>
          <a:prstGeom prst="rect">
            <a:avLst/>
          </a:prstGeom>
        </p:spPr>
      </p:pic>
      <p:pic>
        <p:nvPicPr>
          <p:cNvPr id="9" name="Picture 8">
            <a:extLst>
              <a:ext uri="{FF2B5EF4-FFF2-40B4-BE49-F238E27FC236}">
                <a16:creationId xmlns:a16="http://schemas.microsoft.com/office/drawing/2014/main" id="{84BC5E95-2400-16B4-8590-64F0181FF7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441" y="6364787"/>
            <a:ext cx="992637" cy="1351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A9476B-7FD7-9ACC-18E1-0CA1E721A19B}"/>
              </a:ext>
            </a:extLst>
          </p:cNvPr>
          <p:cNvSpPr>
            <a:spLocks noGrp="1"/>
          </p:cNvSpPr>
          <p:nvPr>
            <p:ph type="dt" sz="half" idx="10"/>
          </p:nvPr>
        </p:nvSpPr>
        <p:spPr/>
        <p:txBody>
          <a:bodyPr/>
          <a:lstStyle/>
          <a:p>
            <a:fld id="{485E65CD-AEFC-0A45-BE81-E1F07DEDBFB0}" type="datetime4">
              <a:rPr lang="en-GB" smtClean="0"/>
              <a:t>16 April 2026</a:t>
            </a:fld>
            <a:endParaRPr lang="en-US"/>
          </a:p>
        </p:txBody>
      </p:sp>
      <p:sp>
        <p:nvSpPr>
          <p:cNvPr id="3" name="Slide Number Placeholder 2">
            <a:extLst>
              <a:ext uri="{FF2B5EF4-FFF2-40B4-BE49-F238E27FC236}">
                <a16:creationId xmlns:a16="http://schemas.microsoft.com/office/drawing/2014/main" id="{2E3BA310-83BC-F3DA-D242-C721345ECA12}"/>
              </a:ext>
            </a:extLst>
          </p:cNvPr>
          <p:cNvSpPr>
            <a:spLocks noGrp="1"/>
          </p:cNvSpPr>
          <p:nvPr>
            <p:ph type="sldNum" sz="quarter" idx="4"/>
          </p:nvPr>
        </p:nvSpPr>
        <p:spPr/>
        <p:txBody>
          <a:bodyPr/>
          <a:lstStyle/>
          <a:p>
            <a:fld id="{9A27563E-00C1-8141-867A-EB6614EEAF96}" type="slidenum">
              <a:rPr lang="en-US" smtClean="0"/>
              <a:pPr/>
              <a:t>7</a:t>
            </a:fld>
            <a:endParaRPr lang="en-US"/>
          </a:p>
        </p:txBody>
      </p:sp>
      <p:sp>
        <p:nvSpPr>
          <p:cNvPr id="4" name="Subtitle 3">
            <a:extLst>
              <a:ext uri="{FF2B5EF4-FFF2-40B4-BE49-F238E27FC236}">
                <a16:creationId xmlns:a16="http://schemas.microsoft.com/office/drawing/2014/main" id="{3AD4FF72-5934-BEAF-72C6-9291A7ACE53C}"/>
              </a:ext>
            </a:extLst>
          </p:cNvPr>
          <p:cNvSpPr>
            <a:spLocks noGrp="1"/>
          </p:cNvSpPr>
          <p:nvPr>
            <p:ph type="subTitle" idx="1"/>
          </p:nvPr>
        </p:nvSpPr>
        <p:spPr>
          <a:xfrm>
            <a:off x="669407" y="1418182"/>
            <a:ext cx="4912589" cy="227755"/>
          </a:xfrm>
        </p:spPr>
        <p:txBody>
          <a:bodyPr/>
          <a:lstStyle/>
          <a:p>
            <a:r>
              <a:rPr lang="en-US" dirty="0"/>
              <a:t>Plotting a course from SASP to CCI and beyond</a:t>
            </a:r>
          </a:p>
        </p:txBody>
      </p:sp>
      <p:sp>
        <p:nvSpPr>
          <p:cNvPr id="5" name="Text Placeholder 4">
            <a:extLst>
              <a:ext uri="{FF2B5EF4-FFF2-40B4-BE49-F238E27FC236}">
                <a16:creationId xmlns:a16="http://schemas.microsoft.com/office/drawing/2014/main" id="{14F3E756-A410-69F5-ABA6-A8607F643E84}"/>
              </a:ext>
            </a:extLst>
          </p:cNvPr>
          <p:cNvSpPr>
            <a:spLocks noGrp="1"/>
          </p:cNvSpPr>
          <p:nvPr>
            <p:ph type="body" sz="quarter" idx="13"/>
          </p:nvPr>
        </p:nvSpPr>
        <p:spPr>
          <a:xfrm>
            <a:off x="669406" y="2138182"/>
            <a:ext cx="4912137" cy="3791807"/>
          </a:xfrm>
        </p:spPr>
        <p:txBody>
          <a:bodyPr/>
          <a:lstStyle/>
          <a:p>
            <a:pPr marL="0" indent="0">
              <a:buNone/>
            </a:pPr>
            <a:r>
              <a:rPr lang="en-US" b="1" dirty="0"/>
              <a:t>Primark </a:t>
            </a:r>
            <a:r>
              <a:rPr lang="en-US" b="1" dirty="0" err="1"/>
              <a:t>utilises</a:t>
            </a:r>
            <a:r>
              <a:rPr lang="en-US" b="1" dirty="0"/>
              <a:t> SASP under CCC rules. </a:t>
            </a:r>
          </a:p>
          <a:p>
            <a:r>
              <a:rPr lang="en-US" dirty="0"/>
              <a:t>The desire to </a:t>
            </a:r>
            <a:r>
              <a:rPr lang="en-US" dirty="0" err="1"/>
              <a:t>authorise</a:t>
            </a:r>
            <a:r>
              <a:rPr lang="en-US" dirty="0"/>
              <a:t> under Centralised Clearance rules has been present since the introduction of the UCC. </a:t>
            </a:r>
          </a:p>
          <a:p>
            <a:r>
              <a:rPr lang="en-US" dirty="0"/>
              <a:t>We currently have an </a:t>
            </a:r>
            <a:br>
              <a:rPr lang="en-US" dirty="0"/>
            </a:br>
            <a:r>
              <a:rPr lang="en-US" dirty="0"/>
              <a:t>arrangement with </a:t>
            </a:r>
            <a:br>
              <a:rPr lang="en-US" dirty="0"/>
            </a:br>
            <a:r>
              <a:rPr lang="en-US" dirty="0"/>
              <a:t>Ireland (supervising) </a:t>
            </a:r>
            <a:br>
              <a:rPr lang="en-US" dirty="0"/>
            </a:br>
            <a:r>
              <a:rPr lang="en-US" dirty="0"/>
              <a:t>and The Netherlands </a:t>
            </a:r>
            <a:br>
              <a:rPr lang="en-US" dirty="0"/>
            </a:br>
            <a:r>
              <a:rPr lang="en-US" dirty="0"/>
              <a:t>(participating)</a:t>
            </a:r>
          </a:p>
          <a:p>
            <a:r>
              <a:rPr lang="en-US" dirty="0"/>
              <a:t>We want to add more </a:t>
            </a:r>
            <a:br>
              <a:rPr lang="en-US" dirty="0"/>
            </a:br>
            <a:r>
              <a:rPr lang="en-US" dirty="0"/>
              <a:t>participating MSs</a:t>
            </a:r>
            <a:br>
              <a:rPr lang="en-US" dirty="0"/>
            </a:br>
            <a:r>
              <a:rPr lang="en-US" dirty="0"/>
              <a:t>(Germany, Czech, Italy,</a:t>
            </a:r>
            <a:br>
              <a:rPr lang="en-US" dirty="0"/>
            </a:br>
            <a:r>
              <a:rPr lang="en-US" dirty="0"/>
              <a:t>Spain) </a:t>
            </a:r>
            <a:br>
              <a:rPr lang="en-US" dirty="0"/>
            </a:br>
            <a:r>
              <a:rPr lang="en-US" dirty="0"/>
              <a:t>and control more </a:t>
            </a:r>
            <a:br>
              <a:rPr lang="en-US" dirty="0"/>
            </a:br>
            <a:r>
              <a:rPr lang="en-US" dirty="0"/>
              <a:t>activity through Ireland</a:t>
            </a:r>
          </a:p>
        </p:txBody>
      </p:sp>
      <p:sp>
        <p:nvSpPr>
          <p:cNvPr id="6" name="Title 5">
            <a:extLst>
              <a:ext uri="{FF2B5EF4-FFF2-40B4-BE49-F238E27FC236}">
                <a16:creationId xmlns:a16="http://schemas.microsoft.com/office/drawing/2014/main" id="{3AB10CC9-A25C-5873-B414-3EF6ACBAA6EA}"/>
              </a:ext>
            </a:extLst>
          </p:cNvPr>
          <p:cNvSpPr>
            <a:spLocks noGrp="1"/>
          </p:cNvSpPr>
          <p:nvPr>
            <p:ph type="ctrTitle"/>
          </p:nvPr>
        </p:nvSpPr>
        <p:spPr>
          <a:xfrm>
            <a:off x="669406" y="896182"/>
            <a:ext cx="4912137" cy="261610"/>
          </a:xfrm>
        </p:spPr>
        <p:txBody>
          <a:bodyPr/>
          <a:lstStyle/>
          <a:p>
            <a:r>
              <a:rPr lang="en-US" sz="2000" dirty="0"/>
              <a:t>Our journey to Centralised Clearance</a:t>
            </a:r>
          </a:p>
        </p:txBody>
      </p:sp>
      <p:sp>
        <p:nvSpPr>
          <p:cNvPr id="7" name="Text Placeholder 6">
            <a:extLst>
              <a:ext uri="{FF2B5EF4-FFF2-40B4-BE49-F238E27FC236}">
                <a16:creationId xmlns:a16="http://schemas.microsoft.com/office/drawing/2014/main" id="{C905503C-C136-A52E-9821-7F33D73A0F1D}"/>
              </a:ext>
            </a:extLst>
          </p:cNvPr>
          <p:cNvSpPr>
            <a:spLocks noGrp="1"/>
          </p:cNvSpPr>
          <p:nvPr>
            <p:ph type="body" sz="quarter" idx="14"/>
          </p:nvPr>
        </p:nvSpPr>
        <p:spPr/>
        <p:txBody>
          <a:bodyPr/>
          <a:lstStyle/>
          <a:p>
            <a:r>
              <a:rPr lang="en-US" dirty="0"/>
              <a:t>10</a:t>
            </a:r>
          </a:p>
        </p:txBody>
      </p:sp>
      <p:sp>
        <p:nvSpPr>
          <p:cNvPr id="8" name="Text Placeholder 7">
            <a:extLst>
              <a:ext uri="{FF2B5EF4-FFF2-40B4-BE49-F238E27FC236}">
                <a16:creationId xmlns:a16="http://schemas.microsoft.com/office/drawing/2014/main" id="{EBA87CDF-68AB-46F3-1447-5F604FA7C93E}"/>
              </a:ext>
            </a:extLst>
          </p:cNvPr>
          <p:cNvSpPr>
            <a:spLocks noGrp="1"/>
          </p:cNvSpPr>
          <p:nvPr>
            <p:ph type="body" sz="quarter" idx="15"/>
          </p:nvPr>
        </p:nvSpPr>
        <p:spPr>
          <a:xfrm>
            <a:off x="8971404" y="1123774"/>
            <a:ext cx="2849122" cy="786369"/>
          </a:xfrm>
        </p:spPr>
        <p:txBody>
          <a:bodyPr/>
          <a:lstStyle/>
          <a:p>
            <a:r>
              <a:rPr lang="en-US" dirty="0"/>
              <a:t>Import/export processors</a:t>
            </a:r>
          </a:p>
        </p:txBody>
      </p:sp>
      <p:sp>
        <p:nvSpPr>
          <p:cNvPr id="10" name="Text Placeholder 9">
            <a:extLst>
              <a:ext uri="{FF2B5EF4-FFF2-40B4-BE49-F238E27FC236}">
                <a16:creationId xmlns:a16="http://schemas.microsoft.com/office/drawing/2014/main" id="{0BF1886D-DDCD-4675-22F7-007281795FB4}"/>
              </a:ext>
            </a:extLst>
          </p:cNvPr>
          <p:cNvSpPr>
            <a:spLocks noGrp="1"/>
          </p:cNvSpPr>
          <p:nvPr>
            <p:ph type="body" sz="quarter" idx="17"/>
          </p:nvPr>
        </p:nvSpPr>
        <p:spPr/>
        <p:txBody>
          <a:bodyPr/>
          <a:lstStyle/>
          <a:p>
            <a:r>
              <a:rPr lang="en-US" sz="4000" dirty="0"/>
              <a:t>114,659</a:t>
            </a:r>
          </a:p>
        </p:txBody>
      </p:sp>
      <p:sp>
        <p:nvSpPr>
          <p:cNvPr id="11" name="Text Placeholder 10">
            <a:extLst>
              <a:ext uri="{FF2B5EF4-FFF2-40B4-BE49-F238E27FC236}">
                <a16:creationId xmlns:a16="http://schemas.microsoft.com/office/drawing/2014/main" id="{555AFC03-B805-51BC-44A7-E2609B82CF63}"/>
              </a:ext>
            </a:extLst>
          </p:cNvPr>
          <p:cNvSpPr>
            <a:spLocks noGrp="1"/>
          </p:cNvSpPr>
          <p:nvPr>
            <p:ph type="body" sz="quarter" idx="18"/>
          </p:nvPr>
        </p:nvSpPr>
        <p:spPr>
          <a:xfrm>
            <a:off x="8971404" y="3008971"/>
            <a:ext cx="2849122" cy="786369"/>
          </a:xfrm>
        </p:spPr>
        <p:txBody>
          <a:bodyPr/>
          <a:lstStyle/>
          <a:p>
            <a:r>
              <a:rPr lang="en-US" dirty="0"/>
              <a:t>SASP Customs declarations</a:t>
            </a:r>
          </a:p>
        </p:txBody>
      </p:sp>
      <p:sp>
        <p:nvSpPr>
          <p:cNvPr id="12" name="Text Placeholder 11">
            <a:extLst>
              <a:ext uri="{FF2B5EF4-FFF2-40B4-BE49-F238E27FC236}">
                <a16:creationId xmlns:a16="http://schemas.microsoft.com/office/drawing/2014/main" id="{D57E5E8D-D66A-8235-B99A-66F99702B6AA}"/>
              </a:ext>
            </a:extLst>
          </p:cNvPr>
          <p:cNvSpPr>
            <a:spLocks noGrp="1"/>
          </p:cNvSpPr>
          <p:nvPr>
            <p:ph type="body" sz="quarter" idx="19"/>
          </p:nvPr>
        </p:nvSpPr>
        <p:spPr/>
        <p:txBody>
          <a:bodyPr/>
          <a:lstStyle/>
          <a:p>
            <a:r>
              <a:rPr lang="en-US" sz="5400" dirty="0"/>
              <a:t>€98.1m</a:t>
            </a:r>
          </a:p>
        </p:txBody>
      </p:sp>
      <p:sp>
        <p:nvSpPr>
          <p:cNvPr id="13" name="Text Placeholder 12">
            <a:extLst>
              <a:ext uri="{FF2B5EF4-FFF2-40B4-BE49-F238E27FC236}">
                <a16:creationId xmlns:a16="http://schemas.microsoft.com/office/drawing/2014/main" id="{0C6EF8FB-05B8-7510-E771-3F1043E77687}"/>
              </a:ext>
            </a:extLst>
          </p:cNvPr>
          <p:cNvSpPr>
            <a:spLocks noGrp="1"/>
          </p:cNvSpPr>
          <p:nvPr>
            <p:ph type="body" sz="quarter" idx="20"/>
          </p:nvPr>
        </p:nvSpPr>
        <p:spPr>
          <a:xfrm>
            <a:off x="8971404" y="4947858"/>
            <a:ext cx="2849122" cy="786369"/>
          </a:xfrm>
        </p:spPr>
        <p:txBody>
          <a:bodyPr/>
          <a:lstStyle/>
          <a:p>
            <a:r>
              <a:rPr lang="en-US" dirty="0"/>
              <a:t>SASP Customs duty paid</a:t>
            </a:r>
          </a:p>
        </p:txBody>
      </p:sp>
      <p:pic>
        <p:nvPicPr>
          <p:cNvPr id="24" name="Picture Placeholder 23">
            <a:extLst>
              <a:ext uri="{FF2B5EF4-FFF2-40B4-BE49-F238E27FC236}">
                <a16:creationId xmlns:a16="http://schemas.microsoft.com/office/drawing/2014/main" id="{A7EA7DF9-46F9-BF24-15DD-9886B86D83C2}"/>
              </a:ext>
            </a:extLst>
          </p:cNvPr>
          <p:cNvPicPr>
            <a:picLocks noGrp="1" noChangeAspect="1"/>
          </p:cNvPicPr>
          <p:nvPr>
            <p:ph type="pic" sz="quarter" idx="16"/>
          </p:nvPr>
        </p:nvPicPr>
        <p:blipFill>
          <a:blip r:embed="rId2"/>
          <a:srcRect/>
          <a:stretch>
            <a:fillRect/>
          </a:stretch>
        </p:blipFill>
        <p:spPr>
          <a:prstGeom prst="roundRect">
            <a:avLst>
              <a:gd name="adj" fmla="val 6159"/>
            </a:avLst>
          </a:prstGeom>
          <a:solidFill>
            <a:srgbClr val="000000"/>
          </a:solidFill>
        </p:spPr>
      </p:pic>
    </p:spTree>
    <p:extLst>
      <p:ext uri="{BB962C8B-B14F-4D97-AF65-F5344CB8AC3E}">
        <p14:creationId xmlns:p14="http://schemas.microsoft.com/office/powerpoint/2010/main" val="2332530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AFB601-33A3-F663-1126-8FB789DD0C38}"/>
              </a:ext>
            </a:extLst>
          </p:cNvPr>
          <p:cNvSpPr>
            <a:spLocks noGrp="1"/>
          </p:cNvSpPr>
          <p:nvPr>
            <p:ph type="dt" sz="half" idx="10"/>
          </p:nvPr>
        </p:nvSpPr>
        <p:spPr/>
        <p:txBody>
          <a:bodyPr/>
          <a:lstStyle/>
          <a:p>
            <a:fld id="{2CE45E57-09D3-064A-9F0B-8F80D3CCD7D9}" type="datetime4">
              <a:rPr lang="en-GB" smtClean="0"/>
              <a:t>16 April 2026</a:t>
            </a:fld>
            <a:endParaRPr lang="en-US"/>
          </a:p>
        </p:txBody>
      </p:sp>
      <p:sp>
        <p:nvSpPr>
          <p:cNvPr id="5" name="Slide Number Placeholder 4">
            <a:extLst>
              <a:ext uri="{FF2B5EF4-FFF2-40B4-BE49-F238E27FC236}">
                <a16:creationId xmlns:a16="http://schemas.microsoft.com/office/drawing/2014/main" id="{34622341-6339-377A-489F-AD164950C586}"/>
              </a:ext>
            </a:extLst>
          </p:cNvPr>
          <p:cNvSpPr>
            <a:spLocks noGrp="1"/>
          </p:cNvSpPr>
          <p:nvPr>
            <p:ph type="sldNum" sz="quarter" idx="4"/>
          </p:nvPr>
        </p:nvSpPr>
        <p:spPr/>
        <p:txBody>
          <a:bodyPr/>
          <a:lstStyle/>
          <a:p>
            <a:fld id="{9A27563E-00C1-8141-867A-EB6614EEAF96}" type="slidenum">
              <a:rPr lang="en-US" smtClean="0"/>
              <a:pPr/>
              <a:t>8</a:t>
            </a:fld>
            <a:endParaRPr lang="en-US"/>
          </a:p>
        </p:txBody>
      </p:sp>
      <p:sp>
        <p:nvSpPr>
          <p:cNvPr id="3" name="Subtitle 2">
            <a:extLst>
              <a:ext uri="{FF2B5EF4-FFF2-40B4-BE49-F238E27FC236}">
                <a16:creationId xmlns:a16="http://schemas.microsoft.com/office/drawing/2014/main" id="{0EEF35EC-AB4F-EB8C-4A6F-64C52B651252}"/>
              </a:ext>
            </a:extLst>
          </p:cNvPr>
          <p:cNvSpPr>
            <a:spLocks noGrp="1"/>
          </p:cNvSpPr>
          <p:nvPr>
            <p:ph type="subTitle" idx="1"/>
          </p:nvPr>
        </p:nvSpPr>
        <p:spPr>
          <a:xfrm>
            <a:off x="334965" y="1080000"/>
            <a:ext cx="5592347" cy="227755"/>
          </a:xfrm>
        </p:spPr>
        <p:txBody>
          <a:bodyPr/>
          <a:lstStyle/>
          <a:p>
            <a:r>
              <a:rPr lang="en-US" dirty="0"/>
              <a:t>Our journey. </a:t>
            </a:r>
          </a:p>
        </p:txBody>
      </p:sp>
      <p:sp>
        <p:nvSpPr>
          <p:cNvPr id="12" name="Text Placeholder 11">
            <a:extLst>
              <a:ext uri="{FF2B5EF4-FFF2-40B4-BE49-F238E27FC236}">
                <a16:creationId xmlns:a16="http://schemas.microsoft.com/office/drawing/2014/main" id="{990BBE0B-549D-2315-DF66-001A20C3BC04}"/>
              </a:ext>
            </a:extLst>
          </p:cNvPr>
          <p:cNvSpPr>
            <a:spLocks noGrp="1"/>
          </p:cNvSpPr>
          <p:nvPr>
            <p:ph type="body" sz="quarter" idx="13"/>
          </p:nvPr>
        </p:nvSpPr>
        <p:spPr>
          <a:xfrm>
            <a:off x="673364" y="2135920"/>
            <a:ext cx="4905676" cy="3348609"/>
          </a:xfrm>
        </p:spPr>
        <p:txBody>
          <a:bodyPr/>
          <a:lstStyle/>
          <a:p>
            <a:pPr marL="0" indent="0">
              <a:buNone/>
            </a:pPr>
            <a:r>
              <a:rPr lang="en-US" b="1" dirty="0"/>
              <a:t>We intend to use </a:t>
            </a:r>
            <a:r>
              <a:rPr lang="en-US" b="1" dirty="0" err="1"/>
              <a:t>centralised</a:t>
            </a:r>
            <a:r>
              <a:rPr lang="en-US" b="1" dirty="0"/>
              <a:t> clearance extensively</a:t>
            </a:r>
          </a:p>
          <a:p>
            <a:r>
              <a:rPr lang="en-US" dirty="0"/>
              <a:t>Our application for export has been accepted and is subject to the </a:t>
            </a:r>
            <a:r>
              <a:rPr lang="en-US" dirty="0" err="1"/>
              <a:t>authorisation</a:t>
            </a:r>
            <a:r>
              <a:rPr lang="en-US" dirty="0"/>
              <a:t> being granted.  We will begin with Germany, then will extend to other member states including the Netherlands, Czechia, and Italy. </a:t>
            </a:r>
          </a:p>
          <a:p>
            <a:r>
              <a:rPr lang="en-US" dirty="0"/>
              <a:t>For import, we are waiting for systems to be ready for our application to be submitted.  We plan to apply for the same member states as the export authorization but will start with the Netherlands and extend to the other Member States when national infrastructure becomes available. </a:t>
            </a:r>
          </a:p>
          <a:p>
            <a:endParaRPr lang="en-US" dirty="0"/>
          </a:p>
        </p:txBody>
      </p:sp>
      <p:sp>
        <p:nvSpPr>
          <p:cNvPr id="2" name="Title 1">
            <a:extLst>
              <a:ext uri="{FF2B5EF4-FFF2-40B4-BE49-F238E27FC236}">
                <a16:creationId xmlns:a16="http://schemas.microsoft.com/office/drawing/2014/main" id="{30AF4200-D71A-9EBA-758C-1B9CD5FE8D8C}"/>
              </a:ext>
            </a:extLst>
          </p:cNvPr>
          <p:cNvSpPr>
            <a:spLocks noGrp="1"/>
          </p:cNvSpPr>
          <p:nvPr>
            <p:ph type="ctrTitle"/>
          </p:nvPr>
        </p:nvSpPr>
        <p:spPr>
          <a:xfrm>
            <a:off x="334964" y="558000"/>
            <a:ext cx="5591832" cy="313932"/>
          </a:xfrm>
        </p:spPr>
        <p:txBody>
          <a:bodyPr/>
          <a:lstStyle/>
          <a:p>
            <a:r>
              <a:rPr lang="en-US" sz="2400" dirty="0"/>
              <a:t>Primark’s </a:t>
            </a:r>
            <a:r>
              <a:rPr lang="en-US" sz="2400" dirty="0" err="1"/>
              <a:t>centralised</a:t>
            </a:r>
            <a:r>
              <a:rPr lang="en-US" sz="2400" dirty="0"/>
              <a:t> clearance plan</a:t>
            </a:r>
          </a:p>
        </p:txBody>
      </p:sp>
      <p:pic>
        <p:nvPicPr>
          <p:cNvPr id="9" name="Picture Placeholder 8">
            <a:extLst>
              <a:ext uri="{FF2B5EF4-FFF2-40B4-BE49-F238E27FC236}">
                <a16:creationId xmlns:a16="http://schemas.microsoft.com/office/drawing/2014/main" id="{655315F8-399C-DFDD-E5E4-DBBB5933FC88}"/>
              </a:ext>
            </a:extLst>
          </p:cNvPr>
          <p:cNvPicPr>
            <a:picLocks noGrp="1" noChangeAspect="1"/>
          </p:cNvPicPr>
          <p:nvPr>
            <p:ph type="pic" sz="quarter" idx="12"/>
          </p:nvPr>
        </p:nvPicPr>
        <p:blipFill>
          <a:blip r:embed="rId2"/>
          <a:srcRect t="10723" b="10723"/>
          <a:stretch>
            <a:fillRect/>
          </a:stretch>
        </p:blipFill>
        <p:spPr>
          <a:prstGeom prst="roundRect">
            <a:avLst>
              <a:gd name="adj" fmla="val 3924"/>
            </a:avLst>
          </a:prstGeom>
          <a:solidFill>
            <a:srgbClr val="000000"/>
          </a:solidFill>
        </p:spPr>
      </p:pic>
    </p:spTree>
    <p:extLst>
      <p:ext uri="{BB962C8B-B14F-4D97-AF65-F5344CB8AC3E}">
        <p14:creationId xmlns:p14="http://schemas.microsoft.com/office/powerpoint/2010/main" val="2234672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AFB601-33A3-F663-1126-8FB789DD0C38}"/>
              </a:ext>
            </a:extLst>
          </p:cNvPr>
          <p:cNvSpPr>
            <a:spLocks noGrp="1"/>
          </p:cNvSpPr>
          <p:nvPr>
            <p:ph type="dt" sz="half" idx="10"/>
          </p:nvPr>
        </p:nvSpPr>
        <p:spPr/>
        <p:txBody>
          <a:bodyPr/>
          <a:lstStyle/>
          <a:p>
            <a:fld id="{2CE45E57-09D3-064A-9F0B-8F80D3CCD7D9}" type="datetime4">
              <a:rPr lang="en-GB" smtClean="0"/>
              <a:t>16 April 2026</a:t>
            </a:fld>
            <a:endParaRPr lang="en-US"/>
          </a:p>
        </p:txBody>
      </p:sp>
      <p:sp>
        <p:nvSpPr>
          <p:cNvPr id="5" name="Slide Number Placeholder 4">
            <a:extLst>
              <a:ext uri="{FF2B5EF4-FFF2-40B4-BE49-F238E27FC236}">
                <a16:creationId xmlns:a16="http://schemas.microsoft.com/office/drawing/2014/main" id="{34622341-6339-377A-489F-AD164950C586}"/>
              </a:ext>
            </a:extLst>
          </p:cNvPr>
          <p:cNvSpPr>
            <a:spLocks noGrp="1"/>
          </p:cNvSpPr>
          <p:nvPr>
            <p:ph type="sldNum" sz="quarter" idx="4"/>
          </p:nvPr>
        </p:nvSpPr>
        <p:spPr/>
        <p:txBody>
          <a:bodyPr/>
          <a:lstStyle/>
          <a:p>
            <a:fld id="{9A27563E-00C1-8141-867A-EB6614EEAF96}" type="slidenum">
              <a:rPr lang="en-US" smtClean="0"/>
              <a:pPr/>
              <a:t>9</a:t>
            </a:fld>
            <a:endParaRPr lang="en-US"/>
          </a:p>
        </p:txBody>
      </p:sp>
      <p:sp>
        <p:nvSpPr>
          <p:cNvPr id="3" name="Subtitle 2">
            <a:extLst>
              <a:ext uri="{FF2B5EF4-FFF2-40B4-BE49-F238E27FC236}">
                <a16:creationId xmlns:a16="http://schemas.microsoft.com/office/drawing/2014/main" id="{0EEF35EC-AB4F-EB8C-4A6F-64C52B651252}"/>
              </a:ext>
            </a:extLst>
          </p:cNvPr>
          <p:cNvSpPr>
            <a:spLocks noGrp="1"/>
          </p:cNvSpPr>
          <p:nvPr>
            <p:ph type="subTitle" idx="1"/>
          </p:nvPr>
        </p:nvSpPr>
        <p:spPr>
          <a:xfrm>
            <a:off x="334965" y="1080000"/>
            <a:ext cx="5592347" cy="227755"/>
          </a:xfrm>
        </p:spPr>
        <p:txBody>
          <a:bodyPr/>
          <a:lstStyle/>
          <a:p>
            <a:r>
              <a:rPr lang="en-US" dirty="0"/>
              <a:t>Some of the blockers to success</a:t>
            </a:r>
          </a:p>
        </p:txBody>
      </p:sp>
      <p:sp>
        <p:nvSpPr>
          <p:cNvPr id="12" name="Text Placeholder 11">
            <a:extLst>
              <a:ext uri="{FF2B5EF4-FFF2-40B4-BE49-F238E27FC236}">
                <a16:creationId xmlns:a16="http://schemas.microsoft.com/office/drawing/2014/main" id="{990BBE0B-549D-2315-DF66-001A20C3BC04}"/>
              </a:ext>
            </a:extLst>
          </p:cNvPr>
          <p:cNvSpPr>
            <a:spLocks noGrp="1"/>
          </p:cNvSpPr>
          <p:nvPr>
            <p:ph type="body" sz="quarter" idx="13"/>
          </p:nvPr>
        </p:nvSpPr>
        <p:spPr>
          <a:xfrm>
            <a:off x="673364" y="2135920"/>
            <a:ext cx="4905676" cy="3570208"/>
          </a:xfrm>
        </p:spPr>
        <p:txBody>
          <a:bodyPr/>
          <a:lstStyle/>
          <a:p>
            <a:pPr marL="0" indent="0">
              <a:buNone/>
            </a:pPr>
            <a:r>
              <a:rPr lang="en-US" b="1" dirty="0"/>
              <a:t>We are waiting for national infrastructure to be ready but for import, there is not one member state that is ready for us. </a:t>
            </a:r>
          </a:p>
          <a:p>
            <a:r>
              <a:rPr lang="en-US" dirty="0"/>
              <a:t>The message provided by the Member States doesn’t necessarily match reality.  Public timelines may differ. </a:t>
            </a:r>
          </a:p>
          <a:p>
            <a:r>
              <a:rPr lang="en-US" dirty="0"/>
              <a:t>Other </a:t>
            </a:r>
            <a:r>
              <a:rPr lang="en-US" dirty="0" err="1"/>
              <a:t>authorisations</a:t>
            </a:r>
            <a:r>
              <a:rPr lang="en-US" dirty="0"/>
              <a:t> may be required to allow us to import into those member states which are the competence of the member states (e.g. Transit and temporary storage.) This adds additional cost and complexity. </a:t>
            </a:r>
          </a:p>
          <a:p>
            <a:r>
              <a:rPr lang="en-US" dirty="0"/>
              <a:t>Some member states have become less facilitative – for example, removal of presentation waivers and I2 declaration requirements.</a:t>
            </a:r>
          </a:p>
        </p:txBody>
      </p:sp>
      <p:sp>
        <p:nvSpPr>
          <p:cNvPr id="2" name="Title 1">
            <a:extLst>
              <a:ext uri="{FF2B5EF4-FFF2-40B4-BE49-F238E27FC236}">
                <a16:creationId xmlns:a16="http://schemas.microsoft.com/office/drawing/2014/main" id="{30AF4200-D71A-9EBA-758C-1B9CD5FE8D8C}"/>
              </a:ext>
            </a:extLst>
          </p:cNvPr>
          <p:cNvSpPr>
            <a:spLocks noGrp="1"/>
          </p:cNvSpPr>
          <p:nvPr>
            <p:ph type="ctrTitle"/>
          </p:nvPr>
        </p:nvSpPr>
        <p:spPr>
          <a:xfrm>
            <a:off x="334964" y="558000"/>
            <a:ext cx="5591832" cy="235449"/>
          </a:xfrm>
        </p:spPr>
        <p:txBody>
          <a:bodyPr/>
          <a:lstStyle/>
          <a:p>
            <a:r>
              <a:rPr lang="en-US" sz="1800" dirty="0"/>
              <a:t>Barriers to </a:t>
            </a:r>
            <a:r>
              <a:rPr lang="en-US" sz="1800" dirty="0" err="1"/>
              <a:t>centralised</a:t>
            </a:r>
            <a:r>
              <a:rPr lang="en-US" sz="1800" dirty="0"/>
              <a:t> clearance implementation </a:t>
            </a:r>
          </a:p>
        </p:txBody>
      </p:sp>
      <p:pic>
        <p:nvPicPr>
          <p:cNvPr id="15" name="Picture Placeholder 14">
            <a:extLst>
              <a:ext uri="{FF2B5EF4-FFF2-40B4-BE49-F238E27FC236}">
                <a16:creationId xmlns:a16="http://schemas.microsoft.com/office/drawing/2014/main" id="{6A711FC9-A0D4-4913-055E-ADDD7BF64486}"/>
              </a:ext>
            </a:extLst>
          </p:cNvPr>
          <p:cNvPicPr>
            <a:picLocks noGrp="1" noChangeAspect="1"/>
          </p:cNvPicPr>
          <p:nvPr>
            <p:ph type="pic" sz="quarter" idx="12"/>
          </p:nvPr>
        </p:nvPicPr>
        <p:blipFill>
          <a:blip r:embed="rId2"/>
          <a:srcRect t="10514" b="10514"/>
          <a:stretch>
            <a:fillRect/>
          </a:stretch>
        </p:blipFill>
        <p:spPr>
          <a:prstGeom prst="roundRect">
            <a:avLst>
              <a:gd name="adj" fmla="val 3924"/>
            </a:avLst>
          </a:prstGeom>
          <a:solidFill>
            <a:srgbClr val="000000"/>
          </a:solidFill>
        </p:spPr>
      </p:pic>
    </p:spTree>
    <p:extLst>
      <p:ext uri="{BB962C8B-B14F-4D97-AF65-F5344CB8AC3E}">
        <p14:creationId xmlns:p14="http://schemas.microsoft.com/office/powerpoint/2010/main" val="873207844"/>
      </p:ext>
    </p:extLst>
  </p:cSld>
  <p:clrMapOvr>
    <a:masterClrMapping/>
  </p:clrMapOvr>
</p:sld>
</file>

<file path=ppt/theme/theme1.xml><?xml version="1.0" encoding="utf-8"?>
<a:theme xmlns:a="http://schemas.openxmlformats.org/drawingml/2006/main" name="Primark Master">
  <a:themeElements>
    <a:clrScheme name="Primark Colours">
      <a:dk1>
        <a:srgbClr val="FFFFFF"/>
      </a:dk1>
      <a:lt1>
        <a:srgbClr val="000000"/>
      </a:lt1>
      <a:dk2>
        <a:srgbClr val="00A0D4"/>
      </a:dk2>
      <a:lt2>
        <a:srgbClr val="63CEE9"/>
      </a:lt2>
      <a:accent1>
        <a:srgbClr val="00B7E1"/>
      </a:accent1>
      <a:accent2>
        <a:srgbClr val="AFE4F3"/>
      </a:accent2>
      <a:accent3>
        <a:srgbClr val="DEF3F7"/>
      </a:accent3>
      <a:accent4>
        <a:srgbClr val="FA7BFF"/>
      </a:accent4>
      <a:accent5>
        <a:srgbClr val="364BFF"/>
      </a:accent5>
      <a:accent6>
        <a:srgbClr val="FF6978"/>
      </a:accent6>
      <a:hlink>
        <a:srgbClr val="FFFFFF"/>
      </a:hlink>
      <a:folHlink>
        <a:srgbClr val="00A0D4"/>
      </a:folHlink>
    </a:clrScheme>
    <a:fontScheme name="Office">
      <a:majorFont>
        <a:latin typeface="Primark Basi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rimark Basi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0" tIns="0" rIns="0" bIns="0" rtlCol="0" anchor="ctr"/>
      <a:lstStyle>
        <a:defPPr algn="ctr">
          <a:defRPr sz="1200" dirty="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I08089_Primark_PPT Template_Aqua_FINAL" id="{9637093C-E5CC-4E43-B75B-83D534D2926E}" vid="{1B98E801-EEB2-1841-B56D-F94F9F33B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d3dcc3-1405-4048-9cc3-12f19fd68e65">
      <Terms xmlns="http://schemas.microsoft.com/office/infopath/2007/PartnerControls"/>
    </lcf76f155ced4ddcb4097134ff3c332f>
    <TaxCatchAll xmlns="1494124b-d133-4c09-84f5-82297248300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57C0EBF17B48094E800F46BCFBF073F5" ma:contentTypeVersion="15" ma:contentTypeDescription="Crear nuevo documento." ma:contentTypeScope="" ma:versionID="7272dff0d61d1657aa7d3b60235723c4">
  <xsd:schema xmlns:xsd="http://www.w3.org/2001/XMLSchema" xmlns:xs="http://www.w3.org/2001/XMLSchema" xmlns:p="http://schemas.microsoft.com/office/2006/metadata/properties" xmlns:ns2="d4d3dcc3-1405-4048-9cc3-12f19fd68e65" xmlns:ns3="1494124b-d133-4c09-84f5-822972483005" targetNamespace="http://schemas.microsoft.com/office/2006/metadata/properties" ma:root="true" ma:fieldsID="d4c2aa6a5e68f3998cfa2625f33305f0" ns2:_="" ns3:_="">
    <xsd:import namespace="d4d3dcc3-1405-4048-9cc3-12f19fd68e65"/>
    <xsd:import namespace="1494124b-d133-4c09-84f5-82297248300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d3dcc3-1405-4048-9cc3-12f19fd68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2fbae590-2f25-4493-9578-3d9d13a641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94124b-d133-4c09-84f5-82297248300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78f213f-f05b-48b7-8a16-3b326745f698}" ma:internalName="TaxCatchAll" ma:showField="CatchAllData" ma:web="1494124b-d133-4c09-84f5-82297248300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8DCD46-FE1E-4DF3-B6D6-9BD44CB5E08C}">
  <ds:schemaRef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1494124b-d133-4c09-84f5-822972483005"/>
    <ds:schemaRef ds:uri="d4d3dcc3-1405-4048-9cc3-12f19fd68e65"/>
    <ds:schemaRef ds:uri="http://www.w3.org/XML/1998/namespace"/>
  </ds:schemaRefs>
</ds:datastoreItem>
</file>

<file path=customXml/itemProps2.xml><?xml version="1.0" encoding="utf-8"?>
<ds:datastoreItem xmlns:ds="http://schemas.openxmlformats.org/officeDocument/2006/customXml" ds:itemID="{44A9FD72-6548-4F94-A927-53F0D5F86887}">
  <ds:schemaRefs>
    <ds:schemaRef ds:uri="http://schemas.microsoft.com/sharepoint/v3/contenttype/forms"/>
  </ds:schemaRefs>
</ds:datastoreItem>
</file>

<file path=customXml/itemProps3.xml><?xml version="1.0" encoding="utf-8"?>
<ds:datastoreItem xmlns:ds="http://schemas.openxmlformats.org/officeDocument/2006/customXml" ds:itemID="{83D0E75E-9FC3-474F-9C4E-4FEBC4677C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d3dcc3-1405-4048-9cc3-12f19fd68e65"/>
    <ds:schemaRef ds:uri="1494124b-d133-4c09-84f5-8229724830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TotalTime>
  <Words>1035</Words>
  <Application>Microsoft Office PowerPoint</Application>
  <PresentationFormat>Ευρεία οθόνη</PresentationFormat>
  <Paragraphs>108</Paragraphs>
  <Slides>12</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12</vt:i4>
      </vt:variant>
    </vt:vector>
  </HeadingPairs>
  <TitlesOfParts>
    <vt:vector size="17" baseType="lpstr">
      <vt:lpstr>Primark Basis</vt:lpstr>
      <vt:lpstr>Calibri</vt:lpstr>
      <vt:lpstr>Apple Symbols</vt:lpstr>
      <vt:lpstr>Arial</vt:lpstr>
      <vt:lpstr>Primark Master</vt:lpstr>
      <vt:lpstr>Centralised Clearance</vt:lpstr>
      <vt:lpstr>Why does Primark Exist?</vt:lpstr>
      <vt:lpstr>Our History</vt:lpstr>
      <vt:lpstr>Our global footprint</vt:lpstr>
      <vt:lpstr>How do we keep our prices so low?</vt:lpstr>
      <vt:lpstr>Our in-store experience</vt:lpstr>
      <vt:lpstr>Our journey to Centralised Clearance</vt:lpstr>
      <vt:lpstr>Primark’s centralised clearance plan</vt:lpstr>
      <vt:lpstr>Barriers to centralised clearance implementation </vt:lpstr>
      <vt:lpstr>CCI – Evolution under the UCC</vt:lpstr>
      <vt:lpstr>Takeaway messages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Conrad Young</dc:creator>
  <cp:lastModifiedBy>Αιμιλια Σωτηριου</cp:lastModifiedBy>
  <cp:revision>3</cp:revision>
  <dcterms:created xsi:type="dcterms:W3CDTF">2023-12-19T09:35:44Z</dcterms:created>
  <dcterms:modified xsi:type="dcterms:W3CDTF">2026-04-16T05:53:00Z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0x01010057C0EBF17B48094E800F46BCFBF073F5</vt:lpwstr>
  </property>
  <property fmtid="{D5CDD505-2E9C-101B-9397-08002B2CF9AE}" pid="3" name="MediaServiceImageTags">
    <vt:lpwstr/>
  </property>
</Properties>
</file>