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5" r:id="rId3"/>
    <p:sldId id="287" r:id="rId4"/>
    <p:sldId id="296" r:id="rId5"/>
    <p:sldId id="297" r:id="rId6"/>
    <p:sldId id="289" r:id="rId7"/>
    <p:sldId id="298" r:id="rId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100B44-5369-1947-822B-13C7F33A6B58}">
          <p14:sldIdLst>
            <p14:sldId id="256"/>
            <p14:sldId id="265"/>
            <p14:sldId id="287"/>
            <p14:sldId id="296"/>
            <p14:sldId id="297"/>
            <p14:sldId id="289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9BA"/>
    <a:srgbClr val="009FDF"/>
    <a:srgbClr val="112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31"/>
    <p:restoredTop sz="82864" autoAdjust="0"/>
  </p:normalViewPr>
  <p:slideViewPr>
    <p:cSldViewPr snapToGrid="0">
      <p:cViewPr varScale="1">
        <p:scale>
          <a:sx n="110" d="100"/>
          <a:sy n="110" d="100"/>
        </p:scale>
        <p:origin x="10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466D6-4DE3-44C6-8000-56F640F0BC73}" type="datetimeFigureOut">
              <a:rPr lang="el-GR" smtClean="0"/>
              <a:t>18/2/2026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A4BD7-2F32-47EC-8D9C-1D3BF74A81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65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A4BD7-2F32-47EC-8D9C-1D3BF74A8141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85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425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6170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830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021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3547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A4BD7-2F32-47EC-8D9C-1D3BF74A8141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500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8F64-561C-2425-BD8D-2E6D2CA13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4923295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29EAC-AEA0-56BC-4837-5FB921060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92329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56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4F23-1432-096A-5986-F0AA4BDC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57307-AFBD-C79E-0CBA-FB7A49026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8561C-4B24-B03F-0B8B-C4A70995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9C77A-FE1B-DB6A-D48F-F4F2D28C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8A936-58D7-8C21-C778-AB910D97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62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6A2A97-1FFB-BE7B-5821-F719E7EEB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3DCA7-552A-00C9-33A1-32BD1402F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EBAE-F81D-197F-5269-03840AFF0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0CBB2-52AC-5FC2-EEA7-76010329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C2AC-6E0E-89A8-31D3-AF71F0CA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712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Μέλη ομάδα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7" name="Θέση υποσέλιδου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 dirty="0"/>
              <a:t>Προσθέστε υποσέλιδο</a:t>
            </a:r>
          </a:p>
        </p:txBody>
      </p:sp>
      <p:sp>
        <p:nvSpPr>
          <p:cNvPr id="8" name="Σύμβολο κράτησης αριθμού διαφάνειας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3" name="Θέση κειμένου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5" name="Θέση κειμένου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7" name="Θέση κειμένου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0" name="Θέση κειμένου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2" name="Θέση κειμένου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6" name="Θέση κειμένου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9" name="Θέση κειμένου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21" name="Θέση κειμένου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23" name="Θέση εικόνας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4" name="Θέση εικόνας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5" name="Θέση εικόνας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6" name="Θέση εικόνας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7" name="Θέση εικόνας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0" name="Θέση εικόνας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</p:spTree>
    <p:extLst>
      <p:ext uri="{BB962C8B-B14F-4D97-AF65-F5344CB8AC3E}">
        <p14:creationId xmlns:p14="http://schemas.microsoft.com/office/powerpoint/2010/main" val="8067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Ελεύθερη σχεδίαση: Σχήμα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14" name="Ελεύθερη σχεδίαση: Σχήμα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6" name="Σύμβολο κράτησης θέσης υποσέλιδου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Προσθέστε υποσέλιδο</a:t>
            </a:r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24" name="Ελεύθερη σχεδίαση: Σχήμα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2" name="Ελεύθερη σχεδίαση: Σχήμα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5" name="Ελεύθερη σχεδίαση: Σχήμα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6" name="Ελεύθερη σχεδίαση: Σχήμα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30" name="Ελεύθερη σχεδίαση: Σχήμα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802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στηλώ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7" name="Θέση υποσέλιδου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 dirty="0"/>
              <a:t>Προσθέστε υποσέλιδο</a:t>
            </a:r>
          </a:p>
        </p:txBody>
      </p:sp>
      <p:sp>
        <p:nvSpPr>
          <p:cNvPr id="8" name="Σύμβολο κράτησης αριθμού διαφάνειας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96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Μεγάλη εικόνα και κείμενο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dirty="0"/>
              <a:t>Κάντε κλικ για επεξεργασία </a:t>
            </a:r>
            <a:br>
              <a:rPr lang="el-GR" dirty="0"/>
            </a:br>
            <a:r>
              <a:rPr lang="el-GR" dirty="0"/>
              <a:t>Στυλ τίτλου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/>
              <a:t>Κάντε κλικ για να επεξεργαστείτε τον υπότιτλο του υποδείγματος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6" name="Πλαίσιο κειμένου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Θέση εικόνας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l-GR" dirty="0"/>
              <a:t>Εισαγωγή ή μεταφορά και απόθεση εικόνας εδώ</a:t>
            </a:r>
          </a:p>
        </p:txBody>
      </p:sp>
      <p:sp>
        <p:nvSpPr>
          <p:cNvPr id="16" name="Θέση περιεχομένου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75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EB84E-A6D3-E1BF-2DFA-D72E0D7C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738FE-9399-F591-49A9-BF417F63C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55C60-E20F-01CE-9AE4-EC78439A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CB70D-CE61-394B-6A85-22103256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65BD-F406-8A2E-8363-324037A2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A4D0A5-3EA2-3A12-8CC3-645E28C8B8F5}"/>
              </a:ext>
            </a:extLst>
          </p:cNvPr>
          <p:cNvGrpSpPr/>
          <p:nvPr userDrawn="1"/>
        </p:nvGrpSpPr>
        <p:grpSpPr>
          <a:xfrm>
            <a:off x="2858051" y="5734374"/>
            <a:ext cx="9333949" cy="650932"/>
            <a:chOff x="2858051" y="5734374"/>
            <a:chExt cx="9333949" cy="6509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4AE6BC-9A2F-7F6E-F9BA-538FBF47D89B}"/>
                </a:ext>
              </a:extLst>
            </p:cNvPr>
            <p:cNvSpPr/>
            <p:nvPr/>
          </p:nvSpPr>
          <p:spPr>
            <a:xfrm rot="5400000">
              <a:off x="7199559" y="1392866"/>
              <a:ext cx="650932" cy="9333948"/>
            </a:xfrm>
            <a:prstGeom prst="rect">
              <a:avLst/>
            </a:prstGeom>
            <a:gradFill>
              <a:gsLst>
                <a:gs pos="5000">
                  <a:schemeClr val="accent2">
                    <a:alpha val="0"/>
                  </a:schemeClr>
                </a:gs>
                <a:gs pos="72000">
                  <a:srgbClr val="3265C5">
                    <a:alpha val="91494"/>
                  </a:srgbClr>
                </a:gs>
                <a:gs pos="90000">
                  <a:schemeClr val="accent2"/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3C921D-8546-FBEC-0EB9-DFD940F16D8B}"/>
                </a:ext>
              </a:extLst>
            </p:cNvPr>
            <p:cNvSpPr/>
            <p:nvPr/>
          </p:nvSpPr>
          <p:spPr>
            <a:xfrm>
              <a:off x="9573777" y="6176963"/>
              <a:ext cx="2618223" cy="2083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90F84A5-1034-B091-D58E-535DAF34F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462" y="5477305"/>
            <a:ext cx="2618223" cy="11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3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905DBB-049A-2172-64E1-3262204B8B11}"/>
              </a:ext>
            </a:extLst>
          </p:cNvPr>
          <p:cNvSpPr/>
          <p:nvPr userDrawn="1"/>
        </p:nvSpPr>
        <p:spPr>
          <a:xfrm>
            <a:off x="5238428" y="1"/>
            <a:ext cx="6953572" cy="638530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E644ED-0995-3126-EAF9-B4F656442443}"/>
              </a:ext>
            </a:extLst>
          </p:cNvPr>
          <p:cNvSpPr/>
          <p:nvPr userDrawn="1"/>
        </p:nvSpPr>
        <p:spPr>
          <a:xfrm rot="5400000">
            <a:off x="6062719" y="3795398"/>
            <a:ext cx="3974123" cy="2151086"/>
          </a:xfrm>
          <a:prstGeom prst="rect">
            <a:avLst/>
          </a:prstGeom>
          <a:gradFill>
            <a:gsLst>
              <a:gs pos="71010">
                <a:srgbClr val="0C49BA"/>
              </a:gs>
              <a:gs pos="0">
                <a:schemeClr val="accent2">
                  <a:alpha val="0"/>
                </a:schemeClr>
              </a:gs>
              <a:gs pos="9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BBC46-FE2F-BA8D-0AF5-4B7A6F55A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4237" y="4706913"/>
            <a:ext cx="2151087" cy="21510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9A9BE3F-8ADA-7D34-2125-470B621C62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3954" y="1828649"/>
            <a:ext cx="2228578" cy="2387600"/>
          </a:xfrm>
        </p:spPr>
        <p:txBody>
          <a:bodyPr anchor="b">
            <a:noAutofit/>
          </a:bodyPr>
          <a:lstStyle>
            <a:lvl1pPr algn="l">
              <a:defRPr sz="13800" b="1"/>
            </a:lvl1pPr>
          </a:lstStyle>
          <a:p>
            <a:r>
              <a:rPr lang="en-GB" dirty="0"/>
              <a:t>0</a:t>
            </a:r>
            <a:endParaRPr lang="x-none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F4F0B8B-1AB3-1A87-B9F4-41A5DF52C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3954" y="4419315"/>
            <a:ext cx="4923295" cy="1363141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FFAD1F-1DBD-8417-A6A2-0F772E4A5242}"/>
              </a:ext>
            </a:extLst>
          </p:cNvPr>
          <p:cNvSpPr/>
          <p:nvPr userDrawn="1"/>
        </p:nvSpPr>
        <p:spPr>
          <a:xfrm>
            <a:off x="9573777" y="6176963"/>
            <a:ext cx="2618223" cy="2083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27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18F23DC-D39A-60CA-75B6-7C8F86D3E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462" y="5477305"/>
            <a:ext cx="2618223" cy="11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3DFA5-230F-9D37-5DF3-D84978BF4A77}"/>
              </a:ext>
            </a:extLst>
          </p:cNvPr>
          <p:cNvSpPr/>
          <p:nvPr userDrawn="1"/>
        </p:nvSpPr>
        <p:spPr>
          <a:xfrm rot="5400000">
            <a:off x="9101051" y="3767056"/>
            <a:ext cx="5212079" cy="969818"/>
          </a:xfrm>
          <a:prstGeom prst="rect">
            <a:avLst/>
          </a:prstGeom>
          <a:gradFill>
            <a:gsLst>
              <a:gs pos="33000">
                <a:schemeClr val="accent2">
                  <a:alpha val="0"/>
                </a:schemeClr>
              </a:gs>
              <a:gs pos="99000">
                <a:schemeClr val="accent2">
                  <a:alpha val="9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AD5B1-612A-9179-8EB0-A76593E7B0C3}"/>
              </a:ext>
            </a:extLst>
          </p:cNvPr>
          <p:cNvSpPr/>
          <p:nvPr userDrawn="1"/>
        </p:nvSpPr>
        <p:spPr>
          <a:xfrm rot="5400000">
            <a:off x="9060872" y="3253052"/>
            <a:ext cx="4738251" cy="1523998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56294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1FAC64-F963-43F7-EC91-EC3A58419E90}"/>
              </a:ext>
            </a:extLst>
          </p:cNvPr>
          <p:cNvSpPr/>
          <p:nvPr userDrawn="1"/>
        </p:nvSpPr>
        <p:spPr>
          <a:xfrm>
            <a:off x="11222180" y="5212075"/>
            <a:ext cx="969819" cy="972632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56294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CBC651-C404-B720-38B8-7B7C971CB533}"/>
              </a:ext>
            </a:extLst>
          </p:cNvPr>
          <p:cNvSpPr/>
          <p:nvPr userDrawn="1"/>
        </p:nvSpPr>
        <p:spPr>
          <a:xfrm>
            <a:off x="9573777" y="6176963"/>
            <a:ext cx="2618223" cy="2083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C10179-C19D-EAD6-85D9-69CE999F1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8982" y="5207616"/>
            <a:ext cx="933018" cy="94194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EAC4E98-AC61-DBF2-B3E0-D445100925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462" y="5477305"/>
            <a:ext cx="2618223" cy="11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6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5171-C467-EA6E-6272-466C00F5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F787E-7505-E2FA-296C-59EB1827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BC59B-84AC-9F2B-06A6-185B391E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4B206-D1CC-9BBB-019C-834256B0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473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1201A-B47D-3285-0478-7E9BD28E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B7E397-6133-9EEC-0AF9-4487A0CD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D2BE-94F1-E449-6C41-F142415C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34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301B-222C-FA56-B002-FD20BCAE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9902E-657E-B399-6767-EB0BD0FA0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D4297-1FB6-86E3-D512-6A627F144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53EB-679A-B13C-6E57-131B6B42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30B92-AED0-007D-E494-7E79E112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2B40D-1631-AF8C-81ED-A9D9025B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915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66BB-3EC2-D0B2-A68A-3EBE7799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25F486-379F-F3B9-DEB3-1EDFD6C3B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DD915-6B4C-7AFE-122B-99607D9A1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6322F-E89D-E431-0AD4-4B6048BA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A6C14-56CE-AC9A-27B8-F0AC89F1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9AF03-05D8-8E86-D753-6B811ED9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747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30C0E-A150-FC43-E64B-4A3B5445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EDCC0-12BE-F9B9-2CCA-DB0BD2192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A4D36-576D-60EB-A4F1-A9CECDE9A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F8F5D-4110-EAE2-E923-FB66CFB23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CB04E-97F9-F100-96A8-1C8BC5F79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38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4.png"/><Relationship Id="rId4" Type="http://schemas.openxmlformats.org/officeDocument/2006/relationships/image" Target="../media/image14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A978FF7-0393-3011-9447-2A59FEFDD616}"/>
              </a:ext>
            </a:extLst>
          </p:cNvPr>
          <p:cNvSpPr txBox="1"/>
          <p:nvPr/>
        </p:nvSpPr>
        <p:spPr>
          <a:xfrm>
            <a:off x="6096000" y="3557861"/>
            <a:ext cx="5456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/>
              <a:t>Λήψη φωτογραφίας με την Εφαρμογή </a:t>
            </a:r>
            <a:r>
              <a:rPr lang="el-GR" sz="3200" b="1" dirty="0" err="1"/>
              <a:t>AgriSnap</a:t>
            </a:r>
            <a:r>
              <a:rPr lang="el-GR" sz="3200" b="1" dirty="0"/>
              <a:t>-GR</a:t>
            </a:r>
          </a:p>
          <a:p>
            <a:r>
              <a:rPr lang="el-GR" sz="2400" dirty="0"/>
              <a:t>Βοηθητικό Βίντεο - Παρουσίαση</a:t>
            </a:r>
          </a:p>
          <a:p>
            <a:endParaRPr lang="x-none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B9BE13-F741-87CF-B8CE-E2BCCDBCE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96759" y="0"/>
            <a:ext cx="3495241" cy="22525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FF9F0E-18C3-CC46-0ECF-E993C8EF650B}"/>
              </a:ext>
            </a:extLst>
          </p:cNvPr>
          <p:cNvGrpSpPr/>
          <p:nvPr/>
        </p:nvGrpSpPr>
        <p:grpSpPr>
          <a:xfrm>
            <a:off x="0" y="0"/>
            <a:ext cx="5895217" cy="6858003"/>
            <a:chOff x="-2" y="-2"/>
            <a:chExt cx="5895217" cy="685800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125D00-2738-7A73-FF95-A7D0C8F87BA3}"/>
                </a:ext>
              </a:extLst>
            </p:cNvPr>
            <p:cNvSpPr/>
            <p:nvPr/>
          </p:nvSpPr>
          <p:spPr>
            <a:xfrm>
              <a:off x="1270055" y="-2"/>
              <a:ext cx="3706574" cy="6023707"/>
            </a:xfrm>
            <a:prstGeom prst="rect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8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0FB139-728C-16A2-AF44-871FB3700809}"/>
                </a:ext>
              </a:extLst>
            </p:cNvPr>
            <p:cNvSpPr/>
            <p:nvPr/>
          </p:nvSpPr>
          <p:spPr>
            <a:xfrm rot="5400000">
              <a:off x="-641155" y="3525031"/>
              <a:ext cx="3974123" cy="2691818"/>
            </a:xfrm>
            <a:prstGeom prst="rect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72000">
                  <a:srgbClr val="3265C5">
                    <a:alpha val="91494"/>
                  </a:srgbClr>
                </a:gs>
                <a:gs pos="90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593F6F-9A45-C9EC-DE73-ADE96CCB02B1}"/>
                </a:ext>
              </a:extLst>
            </p:cNvPr>
            <p:cNvSpPr/>
            <p:nvPr/>
          </p:nvSpPr>
          <p:spPr>
            <a:xfrm>
              <a:off x="2691816" y="6023705"/>
              <a:ext cx="3203399" cy="3634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3EBE31-DA69-4BA9-38B2-1E6408C5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818" y="3738894"/>
            <a:ext cx="2284813" cy="228481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7768F08-B5B4-43D2-8A64-2ECF14C5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9" y="2004154"/>
            <a:ext cx="925665" cy="819150"/>
          </a:xfrm>
          <a:prstGeom prst="rect">
            <a:avLst/>
          </a:prstGeom>
        </p:spPr>
      </p:pic>
      <p:pic>
        <p:nvPicPr>
          <p:cNvPr id="18" name="Εικόνα 17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BEB4841-C63B-4AB6-A28D-9CDD6AD25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8416" y="4045641"/>
            <a:ext cx="678598" cy="6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>
        <p:wipe/>
      </p:transition>
    </mc:Choice>
    <mc:Fallback xmlns="">
      <p:transition spd="slow" advClick="0" advTm="75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in">
            <a:hlinkClick r:id="" action="ppaction://media"/>
            <a:extLst>
              <a:ext uri="{FF2B5EF4-FFF2-40B4-BE49-F238E27FC236}">
                <a16:creationId xmlns:a16="http://schemas.microsoft.com/office/drawing/2014/main" id="{F6DC8271-77AB-6FED-E220-E9B3CEBE1B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9680" y="1654629"/>
            <a:ext cx="1564160" cy="2101028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el-GR" smtClean="0"/>
              <a:pPr rtl="0">
                <a:spcAft>
                  <a:spcPts val="600"/>
                </a:spcAft>
              </a:pPr>
              <a:t>2</a:t>
            </a:fld>
            <a:endParaRPr lang="el-GR"/>
          </a:p>
        </p:txBody>
      </p:sp>
      <p:pic>
        <p:nvPicPr>
          <p:cNvPr id="101" name="Εικόνα 100" descr="Εικόνα που περιέχει γραμματοσειρά, σύμβολο, κείμενο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0645727-ECC1-1C11-D1AB-37FC09DD4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748" y="1381289"/>
            <a:ext cx="1687500" cy="2880000"/>
          </a:xfrm>
          <a:prstGeom prst="rect">
            <a:avLst/>
          </a:prstGeom>
        </p:spPr>
      </p:pic>
      <p:sp>
        <p:nvSpPr>
          <p:cNvPr id="116" name="Βέλος: Δεξιό 115">
            <a:extLst>
              <a:ext uri="{FF2B5EF4-FFF2-40B4-BE49-F238E27FC236}">
                <a16:creationId xmlns:a16="http://schemas.microsoft.com/office/drawing/2014/main" id="{AB44E43E-0A27-C997-01D7-9BE0B5CF55BF}"/>
              </a:ext>
            </a:extLst>
          </p:cNvPr>
          <p:cNvSpPr/>
          <p:nvPr/>
        </p:nvSpPr>
        <p:spPr>
          <a:xfrm>
            <a:off x="3134924" y="1935412"/>
            <a:ext cx="1351104" cy="1353045"/>
          </a:xfrm>
          <a:prstGeom prst="rightArrow">
            <a:avLst/>
          </a:prstGeom>
          <a:solidFill>
            <a:srgbClr val="0C4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 descr="Εικόνα που περιέχει στιγμιότυπο οθόνης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EDB88D98-AE41-1944-BF5C-4DF343470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3871" y="1330827"/>
            <a:ext cx="1687500" cy="2880000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8C8C57D5-8C4A-E900-1EB5-D5AB860FE334}"/>
              </a:ext>
            </a:extLst>
          </p:cNvPr>
          <p:cNvSpPr/>
          <p:nvPr/>
        </p:nvSpPr>
        <p:spPr>
          <a:xfrm>
            <a:off x="6198111" y="2480356"/>
            <a:ext cx="393587" cy="3968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607FB22-EA79-34A5-77E4-4736636BED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75" y="5808219"/>
            <a:ext cx="607446" cy="537548"/>
          </a:xfrm>
          <a:prstGeom prst="rect">
            <a:avLst/>
          </a:prstGeom>
        </p:spPr>
      </p:pic>
      <p:pic>
        <p:nvPicPr>
          <p:cNvPr id="11" name="Εικόνα 10" descr="Εικόνα που περιέχει στιγμιότυπο οθόνης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37099215-3CBB-19C9-3C16-270EA19005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7270" y="1255337"/>
            <a:ext cx="1687500" cy="2880000"/>
          </a:xfrm>
          <a:prstGeom prst="rect">
            <a:avLst/>
          </a:prstGeom>
        </p:spPr>
      </p:pic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D444791A-CCF0-0B08-59CB-1A40A13F12BE}"/>
              </a:ext>
            </a:extLst>
          </p:cNvPr>
          <p:cNvSpPr/>
          <p:nvPr/>
        </p:nvSpPr>
        <p:spPr>
          <a:xfrm>
            <a:off x="6898755" y="1935412"/>
            <a:ext cx="1353600" cy="1353600"/>
          </a:xfrm>
          <a:prstGeom prst="rightArrow">
            <a:avLst/>
          </a:prstGeom>
          <a:solidFill>
            <a:srgbClr val="0C4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Screenrecorder-2024-02-13-16-25-35-743(0)">
            <a:hlinkClick r:id="" action="ppaction://media"/>
            <a:extLst>
              <a:ext uri="{FF2B5EF4-FFF2-40B4-BE49-F238E27FC236}">
                <a16:creationId xmlns:a16="http://schemas.microsoft.com/office/drawing/2014/main" id="{61FB5ED3-992E-B6FF-4938-5F3002F776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96500" y="1476856"/>
            <a:ext cx="1538311" cy="2278800"/>
          </a:xfrm>
          <a:prstGeom prst="rect">
            <a:avLst/>
          </a:prstGeom>
        </p:spPr>
      </p:pic>
      <p:sp>
        <p:nvSpPr>
          <p:cNvPr id="20" name="Θέση κειμένου 73">
            <a:extLst>
              <a:ext uri="{FF2B5EF4-FFF2-40B4-BE49-F238E27FC236}">
                <a16:creationId xmlns:a16="http://schemas.microsoft.com/office/drawing/2014/main" id="{C4318DAD-E467-424B-9463-61C222B36E62}"/>
              </a:ext>
            </a:extLst>
          </p:cNvPr>
          <p:cNvSpPr txBox="1">
            <a:spLocks/>
          </p:cNvSpPr>
          <p:nvPr/>
        </p:nvSpPr>
        <p:spPr>
          <a:xfrm>
            <a:off x="1231498" y="4604456"/>
            <a:ext cx="1800000" cy="1146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400" b="1" dirty="0"/>
              <a:t>Σύνδεση στο διαδίκτυο</a:t>
            </a:r>
          </a:p>
          <a:p>
            <a:pPr marL="0" indent="0" algn="ctr">
              <a:buNone/>
            </a:pPr>
            <a:r>
              <a:rPr lang="el-GR" sz="1200" dirty="0"/>
              <a:t>(</a:t>
            </a:r>
            <a:r>
              <a:rPr lang="en-US" sz="1200" dirty="0" err="1"/>
              <a:t>WiFi</a:t>
            </a:r>
            <a:r>
              <a:rPr lang="en-US" sz="1200" dirty="0"/>
              <a:t>, </a:t>
            </a:r>
            <a:r>
              <a:rPr lang="el-GR" sz="1200" dirty="0"/>
              <a:t>Δεδομένα κινητής τηλεφωνίας)</a:t>
            </a:r>
          </a:p>
          <a:p>
            <a:pPr algn="ctr"/>
            <a:r>
              <a:rPr lang="el-GR" sz="1200" b="1" dirty="0"/>
              <a:t> </a:t>
            </a:r>
          </a:p>
        </p:txBody>
      </p:sp>
      <p:sp>
        <p:nvSpPr>
          <p:cNvPr id="21" name="Θέση κειμένου 75">
            <a:extLst>
              <a:ext uri="{FF2B5EF4-FFF2-40B4-BE49-F238E27FC236}">
                <a16:creationId xmlns:a16="http://schemas.microsoft.com/office/drawing/2014/main" id="{BDA50564-3F27-4734-8C34-B1866B9C25DC}"/>
              </a:ext>
            </a:extLst>
          </p:cNvPr>
          <p:cNvSpPr txBox="1">
            <a:spLocks/>
          </p:cNvSpPr>
          <p:nvPr/>
        </p:nvSpPr>
        <p:spPr>
          <a:xfrm>
            <a:off x="4591328" y="4546922"/>
            <a:ext cx="2723872" cy="13495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400" b="1" dirty="0"/>
              <a:t>Είσοδος στην Εφαρμογή με τη χρήση του προσωπικού 5ψήφιου κωδικού</a:t>
            </a:r>
          </a:p>
        </p:txBody>
      </p:sp>
      <p:sp>
        <p:nvSpPr>
          <p:cNvPr id="22" name="Θέση κειμένου 75">
            <a:extLst>
              <a:ext uri="{FF2B5EF4-FFF2-40B4-BE49-F238E27FC236}">
                <a16:creationId xmlns:a16="http://schemas.microsoft.com/office/drawing/2014/main" id="{F8EFAFD1-E0DF-42BB-B0FF-CBDC7792F33C}"/>
              </a:ext>
            </a:extLst>
          </p:cNvPr>
          <p:cNvSpPr txBox="1">
            <a:spLocks/>
          </p:cNvSpPr>
          <p:nvPr/>
        </p:nvSpPr>
        <p:spPr>
          <a:xfrm>
            <a:off x="8283527" y="4470506"/>
            <a:ext cx="2492586" cy="1555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>
                <a:solidFill>
                  <a:schemeClr val="tx1"/>
                </a:solidFill>
                <a:latin typeface="+mn-lt"/>
              </a:rPr>
              <a:t>Αποδοχή όλων αδειών που ζητά η εφαρμογή για πρόσβαση στις λειτουργίες της συσκευής  </a:t>
            </a:r>
          </a:p>
        </p:txBody>
      </p:sp>
      <p:sp>
        <p:nvSpPr>
          <p:cNvPr id="23" name="Τίτλος 6">
            <a:extLst>
              <a:ext uri="{FF2B5EF4-FFF2-40B4-BE49-F238E27FC236}">
                <a16:creationId xmlns:a16="http://schemas.microsoft.com/office/drawing/2014/main" id="{36D5743D-768E-4544-B587-075835771515}"/>
              </a:ext>
            </a:extLst>
          </p:cNvPr>
          <p:cNvSpPr txBox="1">
            <a:spLocks/>
          </p:cNvSpPr>
          <p:nvPr/>
        </p:nvSpPr>
        <p:spPr>
          <a:xfrm>
            <a:off x="928735" y="113247"/>
            <a:ext cx="10515600" cy="719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 </a:t>
            </a:r>
            <a:r>
              <a:rPr lang="el-GR" sz="2400" b="1" dirty="0"/>
              <a:t>Πριν τη Μετάβαση στο Αγροτεμάχιο</a:t>
            </a:r>
          </a:p>
        </p:txBody>
      </p:sp>
      <p:pic>
        <p:nvPicPr>
          <p:cNvPr id="24" name="Εικόνα 23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67F59D5-EB89-4EA9-AF9A-3D04E84EA8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74" y="55249"/>
            <a:ext cx="901761" cy="9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3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>
        <p:wipe/>
      </p:transition>
    </mc:Choice>
    <mc:Fallback xmlns="">
      <p:transition spd="slow" advClick="0" advTm="3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77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827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6" grpId="0" animBg="1"/>
      <p:bldP spid="6" grpId="0" animBg="1"/>
      <p:bldP spid="6" grpId="1" animBg="1"/>
      <p:bldP spid="12" grpId="0" animBg="1"/>
      <p:bldP spid="20" grpId="0" uiExpand="1" build="p"/>
      <p:bldP spid="21" grpId="0" build="p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vig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1589" y="510683"/>
            <a:ext cx="4223350" cy="5636518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B29CBD4-EE8F-9AC4-070E-33B299AE98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79723" y="6322483"/>
            <a:ext cx="2743200" cy="365125"/>
          </a:xfrm>
        </p:spPr>
        <p:txBody>
          <a:bodyPr/>
          <a:lstStyle/>
          <a:p>
            <a:pPr rtl="0"/>
            <a:fld id="{19B51A1E-902D-48AF-9020-955120F399B6}" type="slidenum">
              <a:rPr lang="el-GR" smtClean="0"/>
              <a:pPr rtl="0"/>
              <a:t>3</a:t>
            </a:fld>
            <a:endParaRPr lang="el-GR" dirty="0"/>
          </a:p>
        </p:txBody>
      </p:sp>
      <p:sp>
        <p:nvSpPr>
          <p:cNvPr id="21" name="Θέση κειμένου 20">
            <a:extLst>
              <a:ext uri="{FF2B5EF4-FFF2-40B4-BE49-F238E27FC236}">
                <a16:creationId xmlns:a16="http://schemas.microsoft.com/office/drawing/2014/main" id="{82212BDB-4C2E-AC8B-2D20-D92E9CDAE8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3314" y="1821327"/>
            <a:ext cx="5680075" cy="340201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2400" dirty="0"/>
              <a:t>Επιλογή Αγροτεμαχίου.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2400" dirty="0"/>
              <a:t>Επιλογή λήψη οδηγιών.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2400" dirty="0"/>
              <a:t>Μετάβαση στη εφαρμογή πλοήγησης της συσκευής.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2400" dirty="0"/>
              <a:t>Έναρξη οδηγιών πλοήγησης προς το αγροτεμάχιο.</a:t>
            </a:r>
            <a:endParaRPr lang="en-US" sz="2400" dirty="0"/>
          </a:p>
        </p:txBody>
      </p:sp>
      <p:pic>
        <p:nvPicPr>
          <p:cNvPr id="30" name="Θέση περιεχομένου 29" descr="Εικόνα που περιέχει κινητό τηλέφωνο, γκάτζετ, στιγμιότυπο οθόνης, Συσκευή επικοινων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0E775D4-EC63-5C54-B75F-E0F83D4D4E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grayscl/>
          </a:blip>
          <a:srcRect l="20660" t="1921" r="19768" b="1877"/>
          <a:stretch/>
        </p:blipFill>
        <p:spPr>
          <a:xfrm>
            <a:off x="6118578" y="182033"/>
            <a:ext cx="4624388" cy="64214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607FB22-EA79-34A5-77E4-4736636BE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52" y="5830796"/>
            <a:ext cx="607446" cy="537548"/>
          </a:xfrm>
          <a:prstGeom prst="rect">
            <a:avLst/>
          </a:prstGeom>
        </p:spPr>
      </p:pic>
      <p:sp>
        <p:nvSpPr>
          <p:cNvPr id="6" name="Στρογγυλεμένο ορθογώνιο 5"/>
          <p:cNvSpPr/>
          <p:nvPr/>
        </p:nvSpPr>
        <p:spPr>
          <a:xfrm>
            <a:off x="7167109" y="1777308"/>
            <a:ext cx="2562312" cy="5607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Τίτλος 6">
            <a:extLst>
              <a:ext uri="{FF2B5EF4-FFF2-40B4-BE49-F238E27FC236}">
                <a16:creationId xmlns:a16="http://schemas.microsoft.com/office/drawing/2014/main" id="{D93F4D16-DB0D-4E36-BA1F-0024BC3AC59E}"/>
              </a:ext>
            </a:extLst>
          </p:cNvPr>
          <p:cNvSpPr txBox="1">
            <a:spLocks/>
          </p:cNvSpPr>
          <p:nvPr/>
        </p:nvSpPr>
        <p:spPr>
          <a:xfrm>
            <a:off x="928735" y="113247"/>
            <a:ext cx="10515600" cy="719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 </a:t>
            </a:r>
            <a:r>
              <a:rPr lang="el-GR" sz="2400" b="1" dirty="0"/>
              <a:t>Πλοήγηση στο Αγροτεμάχιο</a:t>
            </a:r>
          </a:p>
        </p:txBody>
      </p:sp>
      <p:pic>
        <p:nvPicPr>
          <p:cNvPr id="11" name="Εικόνα 10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8C203863-80A9-4186-A999-DAFB77D03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4" y="55249"/>
            <a:ext cx="901761" cy="9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uiExpand="1" build="p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ke_photo_v3">
            <a:hlinkClick r:id="" action="ppaction://media"/>
            <a:extLst>
              <a:ext uri="{FF2B5EF4-FFF2-40B4-BE49-F238E27FC236}">
                <a16:creationId xmlns:a16="http://schemas.microsoft.com/office/drawing/2014/main" id="{60F27F38-6C85-CFC6-3A02-28478D6AC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5622" y="647999"/>
            <a:ext cx="4129872" cy="5452045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B29CBD4-EE8F-9AC4-070E-33B299AE98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795" y="6356350"/>
            <a:ext cx="2743200" cy="365125"/>
          </a:xfrm>
        </p:spPr>
        <p:txBody>
          <a:bodyPr/>
          <a:lstStyle/>
          <a:p>
            <a:pPr rtl="0"/>
            <a:fld id="{19B51A1E-902D-48AF-9020-955120F399B6}" type="slidenum">
              <a:rPr lang="el-GR" smtClean="0"/>
              <a:pPr rtl="0"/>
              <a:t>4</a:t>
            </a:fld>
            <a:endParaRPr lang="el-GR" dirty="0"/>
          </a:p>
        </p:txBody>
      </p:sp>
      <p:sp>
        <p:nvSpPr>
          <p:cNvPr id="21" name="Θέση κειμένου 20">
            <a:extLst>
              <a:ext uri="{FF2B5EF4-FFF2-40B4-BE49-F238E27FC236}">
                <a16:creationId xmlns:a16="http://schemas.microsoft.com/office/drawing/2014/main" id="{82212BDB-4C2E-AC8B-2D20-D92E9CDAE8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2001" y="883037"/>
            <a:ext cx="5680075" cy="468153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dirty="0"/>
              <a:t>Μετακίνηση στα όρια του αγροτεμαχίου.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dirty="0"/>
              <a:t>Όταν η εφαρμογή εντοπίσει ότι η θέση μας είναι στα όρια του αγροτεμαχίου, ειδοποιεί ότι μπορεί να γίνει λήψη φωτογραφίας.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dirty="0"/>
              <a:t>Επιλέγουμε την Ενημέρωση θέσης ώστε η εφαρμογή να λάβει τη σωστή μας θέση.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dirty="0"/>
              <a:t>Επιλέγουμε λήψη φωτογραφίας και μεταφερόμαστε στην κάμερα της συσκευής.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dirty="0"/>
              <a:t>Μετά τη λήψη των επιθυμητών φωτογραφιών αν υπάρχει καλό δίκτυο κινητής τηλεφωνίας (</a:t>
            </a:r>
            <a:r>
              <a:rPr lang="en-US" sz="1800" dirty="0"/>
              <a:t>4G) </a:t>
            </a:r>
            <a:r>
              <a:rPr lang="el-GR" sz="1800" dirty="0"/>
              <a:t>κάνουμε αποστολή των φωτογραφιών στην πλατφόρμα. </a:t>
            </a:r>
            <a:endParaRPr lang="en-US" sz="1800" dirty="0"/>
          </a:p>
        </p:txBody>
      </p:sp>
      <p:pic>
        <p:nvPicPr>
          <p:cNvPr id="30" name="Θέση περιεχομένου 29" descr="Εικόνα που περιέχει κινητό τηλέφωνο, γκάτζετ, στιγμιότυπο οθόνης, Συσκευή επικοινων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0E775D4-EC63-5C54-B75F-E0F83D4D4E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grayscl/>
          </a:blip>
          <a:srcRect l="20660" t="1921" r="19768" b="1877"/>
          <a:stretch/>
        </p:blipFill>
        <p:spPr>
          <a:xfrm>
            <a:off x="6062135" y="192088"/>
            <a:ext cx="4624388" cy="6421437"/>
          </a:xfrm>
        </p:spPr>
      </p:pic>
      <p:sp>
        <p:nvSpPr>
          <p:cNvPr id="6" name="Στρογγυλεμένο ορθογώνιο 5"/>
          <p:cNvSpPr/>
          <p:nvPr/>
        </p:nvSpPr>
        <p:spPr>
          <a:xfrm>
            <a:off x="6653831" y="5386023"/>
            <a:ext cx="3383330" cy="3571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607FB22-EA79-34A5-77E4-4736636BE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89" y="5743127"/>
            <a:ext cx="607446" cy="537548"/>
          </a:xfrm>
          <a:prstGeom prst="rect">
            <a:avLst/>
          </a:prstGeom>
        </p:spPr>
      </p:pic>
      <p:sp>
        <p:nvSpPr>
          <p:cNvPr id="5" name="Στρογγυλεμένο ορθογώνιο 4"/>
          <p:cNvSpPr/>
          <p:nvPr/>
        </p:nvSpPr>
        <p:spPr>
          <a:xfrm>
            <a:off x="6736118" y="3336275"/>
            <a:ext cx="3218755" cy="5066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6736118" y="2708699"/>
            <a:ext cx="3218755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Τίτλος 6">
            <a:extLst>
              <a:ext uri="{FF2B5EF4-FFF2-40B4-BE49-F238E27FC236}">
                <a16:creationId xmlns:a16="http://schemas.microsoft.com/office/drawing/2014/main" id="{040BB5EE-2AE9-4D53-A615-0FC99CD681CF}"/>
              </a:ext>
            </a:extLst>
          </p:cNvPr>
          <p:cNvSpPr txBox="1">
            <a:spLocks/>
          </p:cNvSpPr>
          <p:nvPr/>
        </p:nvSpPr>
        <p:spPr>
          <a:xfrm>
            <a:off x="928735" y="113247"/>
            <a:ext cx="10515600" cy="719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/>
              <a:t>Λήψη Φωτογραφίας</a:t>
            </a:r>
          </a:p>
        </p:txBody>
      </p:sp>
      <p:pic>
        <p:nvPicPr>
          <p:cNvPr id="13" name="Εικόνα 12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679CAA6D-A5E7-4E85-A810-86E6076BD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4" y="55249"/>
            <a:ext cx="901761" cy="9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wipe/>
      </p:transition>
    </mc:Choice>
    <mc:Fallback xmlns="">
      <p:transition spd="slow" advClick="0" advTm="6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1" grpId="0" uiExpand="1" build="p"/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1CBC7DD-FCF6-B9F2-31CD-25B2494E4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807129"/>
            <a:ext cx="3600450" cy="4351338"/>
          </a:xfrm>
        </p:spPr>
        <p:txBody>
          <a:bodyPr>
            <a:normAutofit/>
          </a:bodyPr>
          <a:lstStyle/>
          <a:p>
            <a:r>
              <a:rPr lang="el-GR" sz="1800" dirty="0"/>
              <a:t>Οι φωτογραφίες πρέπει να εξασφαλίζουν μια όσο το δυνατό ολοκληρωμένη προβολή του αγροτεμαχίου.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84CD4B2-6431-7732-50AB-0C9C9828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l-GR" smtClean="0"/>
              <a:pPr rtl="0"/>
              <a:t>5</a:t>
            </a:fld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F7B4161-9D2F-DF26-0991-B1BF2A9B7B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82212" y="807129"/>
            <a:ext cx="3600450" cy="5038725"/>
          </a:xfrm>
        </p:spPr>
        <p:txBody>
          <a:bodyPr>
            <a:normAutofit/>
          </a:bodyPr>
          <a:lstStyle/>
          <a:p>
            <a:r>
              <a:rPr lang="el-GR" sz="1800" dirty="0"/>
              <a:t>Αποφεύγουμε τις πολλές κοντινές λήψεις.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077F45AB-1076-0BCD-9382-8F44870877A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52293" y="807129"/>
            <a:ext cx="3058583" cy="5038725"/>
          </a:xfrm>
        </p:spPr>
        <p:txBody>
          <a:bodyPr>
            <a:normAutofit/>
          </a:bodyPr>
          <a:lstStyle/>
          <a:p>
            <a:r>
              <a:rPr lang="el-GR" sz="1800" dirty="0"/>
              <a:t>…και τις πολύ σκοτεινές ή πολύ φωτεινές φωτογραφίες</a:t>
            </a:r>
          </a:p>
        </p:txBody>
      </p:sp>
      <p:pic>
        <p:nvPicPr>
          <p:cNvPr id="10" name="Εικόνα 9" descr="Εικόνα που περιέχει εξωτερικός χώρος/ύπαιθρος, χορτάρι, φυτό, σύννεφο&#10;&#10;Περιγραφή που δημιουργήθηκε αυτόματα">
            <a:extLst>
              <a:ext uri="{FF2B5EF4-FFF2-40B4-BE49-F238E27FC236}">
                <a16:creationId xmlns:a16="http://schemas.microsoft.com/office/drawing/2014/main" id="{A9DD2722-EBD5-19FB-4B1C-7076BD22C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6894" y="2058724"/>
            <a:ext cx="2754437" cy="2754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Εικόνα 11" descr="Εικόνα που περιέχει καφέ, στιγμιότυπο οθόνης, έδαφος, σκιά&#10;&#10;Περιγραφή που δημιουργήθηκε αυτόματα">
            <a:extLst>
              <a:ext uri="{FF2B5EF4-FFF2-40B4-BE49-F238E27FC236}">
                <a16:creationId xmlns:a16="http://schemas.microsoft.com/office/drawing/2014/main" id="{EE4AC61A-AB79-1013-33AC-75DC7773A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80"/>
          <a:stretch/>
        </p:blipFill>
        <p:spPr>
          <a:xfrm rot="5400000">
            <a:off x="8153477" y="1714500"/>
            <a:ext cx="340295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Εικόνα 15" descr="Εικόνα που περιέχει εξωτερικός χώρος/ύπαιθρος, έδαφος, χορτάρι, χώμα&#10;&#10;Περιγραφή που δημιουργήθηκε αυτόματα">
            <a:extLst>
              <a:ext uri="{FF2B5EF4-FFF2-40B4-BE49-F238E27FC236}">
                <a16:creationId xmlns:a16="http://schemas.microsoft.com/office/drawing/2014/main" id="{F6AFD9F2-796E-8CAA-9315-FA7369F19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641" y="2058724"/>
            <a:ext cx="1437510" cy="319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59EA1D0-D5CB-CF2A-D265-7046CEBCC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181" y="2280407"/>
            <a:ext cx="1437511" cy="319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Εικόνα 17" descr="Εικόνα που περιέχει εξωτερικός χώρος/ύπαιθρος, αγρός, ουρανός, λιβάδι/βοσκότοπ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DC808DA-9154-1F91-D188-C678CA39D2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284"/>
          <a:stretch/>
        </p:blipFill>
        <p:spPr>
          <a:xfrm>
            <a:off x="959843" y="2624914"/>
            <a:ext cx="2692828" cy="2754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88A4DA29-1C46-04C0-35E1-1F4858F254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18"/>
          <a:stretch/>
        </p:blipFill>
        <p:spPr>
          <a:xfrm>
            <a:off x="8463090" y="2596520"/>
            <a:ext cx="3465279" cy="3065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Τίτλος 6">
            <a:extLst>
              <a:ext uri="{FF2B5EF4-FFF2-40B4-BE49-F238E27FC236}">
                <a16:creationId xmlns:a16="http://schemas.microsoft.com/office/drawing/2014/main" id="{2AEA787B-2B89-4B0B-B7CC-3A079523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735" y="113247"/>
            <a:ext cx="10515600" cy="719092"/>
          </a:xfrm>
        </p:spPr>
        <p:txBody>
          <a:bodyPr rtlCol="0" anchor="ctr">
            <a:normAutofit/>
          </a:bodyPr>
          <a:lstStyle/>
          <a:p>
            <a:r>
              <a:rPr lang="el-GR" sz="2400" b="1" dirty="0"/>
              <a:t>Λήψη Φωτογραφίας</a:t>
            </a:r>
          </a:p>
        </p:txBody>
      </p:sp>
      <p:pic>
        <p:nvPicPr>
          <p:cNvPr id="17" name="Εικόνα 16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11AB6659-1B8B-4D32-8F3A-73A1164339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74" y="55249"/>
            <a:ext cx="901761" cy="901761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84ED4BE7-71A9-40CC-881E-CB722CAD8C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89" y="5743127"/>
            <a:ext cx="607446" cy="5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>
        <p:wipe/>
      </p:transition>
    </mc:Choice>
    <mc:Fallback xmlns="">
      <p:transition spd="slow" advClick="0" advTm="2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 idx="4294967295"/>
          </p:nvPr>
        </p:nvSpPr>
        <p:spPr>
          <a:xfrm>
            <a:off x="0" y="3517900"/>
            <a:ext cx="6011863" cy="1409700"/>
          </a:xfrm>
          <a:solidFill>
            <a:srgbClr val="0C49BA"/>
          </a:solidFill>
        </p:spPr>
        <p:txBody>
          <a:bodyPr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Άλλες Ενέργειες</a:t>
            </a:r>
          </a:p>
        </p:txBody>
      </p:sp>
      <p:pic>
        <p:nvPicPr>
          <p:cNvPr id="11" name="Θέση εικόνας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8773" b="18773"/>
          <a:stretch>
            <a:fillRect/>
          </a:stretch>
        </p:blipFill>
        <p:spPr>
          <a:xfrm>
            <a:off x="0" y="87313"/>
            <a:ext cx="6008688" cy="3430587"/>
          </a:xfrm>
          <a:prstGeom prst="rect">
            <a:avLst/>
          </a:prstGeom>
        </p:spPr>
      </p:pic>
      <p:sp>
        <p:nvSpPr>
          <p:cNvPr id="10" name="Θέση περιεχομένου 9"/>
          <p:cNvSpPr>
            <a:spLocks noGrp="1"/>
          </p:cNvSpPr>
          <p:nvPr>
            <p:ph idx="4294967295"/>
          </p:nvPr>
        </p:nvSpPr>
        <p:spPr>
          <a:xfrm>
            <a:off x="6180139" y="844053"/>
            <a:ext cx="3845440" cy="4679950"/>
          </a:xfrm>
        </p:spPr>
        <p:txBody>
          <a:bodyPr anchor="t">
            <a:normAutofit/>
          </a:bodyPr>
          <a:lstStyle/>
          <a:p>
            <a:r>
              <a:rPr lang="el-GR" sz="2200" dirty="0"/>
              <a:t>Εάν κατά τη μετάβαση στο αγροτεμάχιο διαπιστωθεί λάθος είτε ως προς το σχήμα είτε ως προς τη θέση  του αγροτεμαχίου </a:t>
            </a:r>
            <a:r>
              <a:rPr lang="el-GR" sz="2200" b="1" dirty="0"/>
              <a:t>απαιτείται διόρθωση της αίτησης</a:t>
            </a:r>
            <a:r>
              <a:rPr lang="el-GR" sz="2200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294967295"/>
          </p:nvPr>
        </p:nvSpPr>
        <p:spPr>
          <a:xfrm>
            <a:off x="11760200" y="6154738"/>
            <a:ext cx="431800" cy="431800"/>
          </a:xfrm>
        </p:spPr>
        <p:txBody>
          <a:bodyPr/>
          <a:lstStyle/>
          <a:p>
            <a:pPr rtl="0"/>
            <a:fld id="{19B51A1E-902D-48AF-9020-955120F399B6}" type="slidenum">
              <a:rPr lang="el-GR" smtClean="0"/>
              <a:pPr rtl="0"/>
              <a:t>6</a:t>
            </a:fld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E1350E1-F329-4D73-9E3F-5FDFBB558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89" y="5743127"/>
            <a:ext cx="607446" cy="5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wipe/>
      </p:transition>
    </mc:Choice>
    <mc:Fallback xmlns="">
      <p:transition spd="slow" advClick="0" advTm="14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12">
            <a:extLst>
              <a:ext uri="{FF2B5EF4-FFF2-40B4-BE49-F238E27FC236}">
                <a16:creationId xmlns:a16="http://schemas.microsoft.com/office/drawing/2014/main" id="{0CADA15D-1811-FB9B-D4CC-D05CEF141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7747" y="2290500"/>
            <a:ext cx="3756500" cy="1319304"/>
          </a:xfrm>
        </p:spPr>
        <p:txBody>
          <a:bodyPr anchor="ctr">
            <a:normAutofit/>
          </a:bodyPr>
          <a:lstStyle/>
          <a:p>
            <a:r>
              <a:rPr lang="el-GR" sz="4000" b="1" dirty="0"/>
              <a:t>Ευχαριστούμε!</a:t>
            </a:r>
            <a:endParaRPr lang="en-GB" sz="4000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83D515-BF29-DD72-2CA3-74486E3B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1078" y="3666931"/>
            <a:ext cx="3189839" cy="205577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DFA4ABD-5068-050E-08E0-1A7587B0F9E5}"/>
              </a:ext>
            </a:extLst>
          </p:cNvPr>
          <p:cNvSpPr/>
          <p:nvPr/>
        </p:nvSpPr>
        <p:spPr>
          <a:xfrm rot="5400000">
            <a:off x="9670730" y="754348"/>
            <a:ext cx="650932" cy="4391608"/>
          </a:xfrm>
          <a:prstGeom prst="rect">
            <a:avLst/>
          </a:prstGeom>
          <a:gradFill>
            <a:gsLst>
              <a:gs pos="5000">
                <a:schemeClr val="accent2">
                  <a:alpha val="0"/>
                </a:schemeClr>
              </a:gs>
              <a:gs pos="72000">
                <a:srgbClr val="3265C5">
                  <a:alpha val="91494"/>
                </a:srgbClr>
              </a:gs>
              <a:gs pos="9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FDF182-1D90-F161-D4F5-644E1765A83E}"/>
              </a:ext>
            </a:extLst>
          </p:cNvPr>
          <p:cNvSpPr/>
          <p:nvPr/>
        </p:nvSpPr>
        <p:spPr>
          <a:xfrm rot="16200000">
            <a:off x="1734106" y="890580"/>
            <a:ext cx="650932" cy="4119146"/>
          </a:xfrm>
          <a:prstGeom prst="rect">
            <a:avLst/>
          </a:prstGeom>
          <a:gradFill>
            <a:gsLst>
              <a:gs pos="5000">
                <a:schemeClr val="accent2">
                  <a:alpha val="0"/>
                </a:schemeClr>
              </a:gs>
              <a:gs pos="72000">
                <a:srgbClr val="3265C5">
                  <a:alpha val="91494"/>
                </a:srgbClr>
              </a:gs>
              <a:gs pos="9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0732ADA-868D-4DC1-87C1-3FBA0DD6D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7" y="4184137"/>
            <a:ext cx="1045677" cy="9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">
        <p:wipe/>
      </p:transition>
    </mc:Choice>
    <mc:Fallback xmlns="">
      <p:transition spd="slow" advClick="0" advTm="1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ΑΑΔΕ colors">
      <a:dk1>
        <a:srgbClr val="112C63"/>
      </a:dk1>
      <a:lt1>
        <a:srgbClr val="FEFFFF"/>
      </a:lt1>
      <a:dk2>
        <a:srgbClr val="009FDF"/>
      </a:dk2>
      <a:lt2>
        <a:srgbClr val="E7E6E6"/>
      </a:lt2>
      <a:accent1>
        <a:srgbClr val="0C49BA"/>
      </a:accent1>
      <a:accent2>
        <a:srgbClr val="0C49BA"/>
      </a:accent2>
      <a:accent3>
        <a:srgbClr val="112C63"/>
      </a:accent3>
      <a:accent4>
        <a:srgbClr val="0B499F"/>
      </a:accent4>
      <a:accent5>
        <a:srgbClr val="009FDF"/>
      </a:accent5>
      <a:accent6>
        <a:srgbClr val="0C49BA"/>
      </a:accent6>
      <a:hlink>
        <a:srgbClr val="009FDF"/>
      </a:hlink>
      <a:folHlink>
        <a:srgbClr val="009FD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DE_Branding_pptx_template1" id="{122AE4DF-B901-BB4F-A3E1-D424BD4A44FD}" vid="{586DC34A-5417-914C-B8AB-6E0C8C24F963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223</Words>
  <Application>Microsoft Office PowerPoint</Application>
  <PresentationFormat>Ευρεία οθόνη</PresentationFormat>
  <Paragraphs>38</Paragraphs>
  <Slides>7</Slides>
  <Notes>7</Notes>
  <HiddenSlides>0</HiddenSlides>
  <MMClips>4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Times New Roman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Λήψη Φωτογραφίας</vt:lpstr>
      <vt:lpstr>Άλλες Ενέργειες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Myrto Zografaki</dc:creator>
  <cp:lastModifiedBy>ΔΕΠΙΚ</cp:lastModifiedBy>
  <cp:revision>25</cp:revision>
  <dcterms:created xsi:type="dcterms:W3CDTF">2023-02-16T11:30:03Z</dcterms:created>
  <dcterms:modified xsi:type="dcterms:W3CDTF">2026-02-18T12:50:51Z</dcterms:modified>
</cp:coreProperties>
</file>