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5" r:id="rId3"/>
    <p:sldId id="295" r:id="rId4"/>
    <p:sldId id="296" r:id="rId5"/>
    <p:sldId id="289" r:id="rId6"/>
    <p:sldId id="263" r:id="rId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0100B44-5369-1947-822B-13C7F33A6B58}">
          <p14:sldIdLst>
            <p14:sldId id="256"/>
            <p14:sldId id="265"/>
            <p14:sldId id="295"/>
            <p14:sldId id="296"/>
            <p14:sldId id="289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9BA"/>
    <a:srgbClr val="112D63"/>
    <a:srgbClr val="009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31"/>
    <p:restoredTop sz="82864" autoAdjust="0"/>
  </p:normalViewPr>
  <p:slideViewPr>
    <p:cSldViewPr snapToGrid="0">
      <p:cViewPr varScale="1">
        <p:scale>
          <a:sx n="110" d="100"/>
          <a:sy n="110" d="100"/>
        </p:scale>
        <p:origin x="10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466D6-4DE3-44C6-8000-56F640F0BC73}" type="datetimeFigureOut">
              <a:rPr lang="el-GR" smtClean="0"/>
              <a:t>18/2/2026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A4BD7-2F32-47EC-8D9C-1D3BF74A814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65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A4BD7-2F32-47EC-8D9C-1D3BF74A8141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85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4250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0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0526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8649DAF-093F-4482-AA38-346E9A2DEE94}" type="slidenum">
              <a:rPr lang="el-GR" smtClean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94435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A4BD7-2F32-47EC-8D9C-1D3BF74A8141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018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8F64-561C-2425-BD8D-2E6D2CA13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4923295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29EAC-AEA0-56BC-4837-5FB921060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92329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56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4F23-1432-096A-5986-F0AA4BDC8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57307-AFBD-C79E-0CBA-FB7A49026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8561C-4B24-B03F-0B8B-C4A70995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9C77A-FE1B-DB6A-D48F-F4F2D28C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8A936-58D7-8C21-C778-AB910D97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62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6A2A97-1FFB-BE7B-5821-F719E7EEB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3DCA7-552A-00C9-33A1-32BD1402F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AEBAE-F81D-197F-5269-03840AFF0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0CBB2-52AC-5FC2-EEA7-76010329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C2AC-6E0E-89A8-31D3-AF71F0CA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712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έλη ομάδα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7" name="Θέση υποσέλιδου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 dirty="0"/>
              <a:t>Προσθέστε υποσέλιδο</a:t>
            </a:r>
          </a:p>
        </p:txBody>
      </p:sp>
      <p:sp>
        <p:nvSpPr>
          <p:cNvPr id="8" name="Σύμβολο κράτησης αριθμού διαφάνειας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3" name="Θέση κειμένου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5" name="Θέση κειμένου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17" name="Θέση κειμένου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0" name="Θέση κειμένου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2" name="Θέση κειμένου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6" name="Θέση κειμένου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9" name="Θέση κειμένου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21" name="Θέση κειμένου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  <p:sp>
        <p:nvSpPr>
          <p:cNvPr id="23" name="Θέση εικόνας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4" name="Θέση εικόνας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5" name="Θέση εικόνας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6" name="Θέση εικόνας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7" name="Θέση εικόνας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20" name="Θέση εικόνας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300"/>
            </a:lvl1pPr>
          </a:lstStyle>
          <a:p>
            <a:pPr rtl="0"/>
            <a:r>
              <a:rPr lang="el-GR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el-GR" dirty="0"/>
              <a:t>Πλήρες όνομα</a:t>
            </a:r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el-GR" dirty="0"/>
              <a:t>Τίτλος</a:t>
            </a:r>
          </a:p>
        </p:txBody>
      </p:sp>
    </p:spTree>
    <p:extLst>
      <p:ext uri="{BB962C8B-B14F-4D97-AF65-F5344CB8AC3E}">
        <p14:creationId xmlns:p14="http://schemas.microsoft.com/office/powerpoint/2010/main" val="8067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Ελεύθερη σχεδίαση: Σχήμα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14" name="Ελεύθερη σχεδίαση: Σχήμα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6" name="Σύμβολο κράτησης θέσης υποσέλιδου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Προσθέστε υποσέλιδο</a:t>
            </a:r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24" name="Ελεύθερη σχεδίαση: Σχήμα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2" name="Ελεύθερη σχεδίαση: Σχήμα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5" name="Ελεύθερη σχεδίαση: Σχήμα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26" name="Ελεύθερη σχεδίαση: Σχήμα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30" name="Ελεύθερη σχεδίαση: Σχήμα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1802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στηλώ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7" name="Θέση υποσέλιδου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-GR" dirty="0"/>
              <a:t>Προσθέστε υποσέλιδο</a:t>
            </a:r>
          </a:p>
        </p:txBody>
      </p:sp>
      <p:sp>
        <p:nvSpPr>
          <p:cNvPr id="8" name="Σύμβολο κράτησης αριθμού διαφάνειας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85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Μεγάλη εικόνα και κείμενο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38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dirty="0"/>
              <a:t>Κάντε κλικ για επεξεργασία </a:t>
            </a:r>
            <a:br>
              <a:rPr lang="el-GR" dirty="0"/>
            </a:br>
            <a:r>
              <a:rPr lang="el-GR" dirty="0"/>
              <a:t>Στυλ τίτλου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/>
              <a:t>Κάντε κλικ για να επεξεργαστείτε τον υπότιτλο του υποδείγματος</a:t>
            </a:r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l-GR" smtClean="0"/>
              <a:pPr/>
              <a:t>‹#›</a:t>
            </a:fld>
            <a:endParaRPr lang="el-GR" dirty="0"/>
          </a:p>
        </p:txBody>
      </p:sp>
      <p:sp>
        <p:nvSpPr>
          <p:cNvPr id="6" name="Πλαίσιο κειμένου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Θέση εικόνας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l-GR" dirty="0"/>
              <a:t>Εισαγωγή ή μεταφορά και απόθεση εικόνας εδώ</a:t>
            </a:r>
          </a:p>
        </p:txBody>
      </p:sp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l-GR"/>
              <a:t>Στυλ κειμένου υποδείγματος</a:t>
            </a:r>
          </a:p>
          <a:p>
            <a:pPr lvl="1" rtl="0"/>
            <a:r>
              <a:rPr lang="el-GR"/>
              <a:t>Δεύτερο επίπεδο</a:t>
            </a:r>
          </a:p>
          <a:p>
            <a:pPr lvl="2" rtl="0"/>
            <a:r>
              <a:rPr lang="el-GR"/>
              <a:t>Τρίτο επίπεδο</a:t>
            </a:r>
          </a:p>
          <a:p>
            <a:pPr lvl="3" rtl="0"/>
            <a:r>
              <a:rPr lang="el-GR"/>
              <a:t>Τέταρτο επίπεδο</a:t>
            </a:r>
          </a:p>
          <a:p>
            <a:pPr lvl="4" rtl="0"/>
            <a:r>
              <a:rPr lang="el-GR"/>
              <a:t>Πέμπτο επίπεδο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25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B84E-A6D3-E1BF-2DFA-D72E0D7C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738FE-9399-F591-49A9-BF417F63C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55C60-E20F-01CE-9AE4-EC78439A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CB70D-CE61-394B-6A85-22103256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65BD-F406-8A2E-8363-324037A2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A4D0A5-3EA2-3A12-8CC3-645E28C8B8F5}"/>
              </a:ext>
            </a:extLst>
          </p:cNvPr>
          <p:cNvGrpSpPr/>
          <p:nvPr userDrawn="1"/>
        </p:nvGrpSpPr>
        <p:grpSpPr>
          <a:xfrm>
            <a:off x="2858051" y="5734374"/>
            <a:ext cx="9333949" cy="650932"/>
            <a:chOff x="2858051" y="5734374"/>
            <a:chExt cx="9333949" cy="6509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4AE6BC-9A2F-7F6E-F9BA-538FBF47D89B}"/>
                </a:ext>
              </a:extLst>
            </p:cNvPr>
            <p:cNvSpPr/>
            <p:nvPr/>
          </p:nvSpPr>
          <p:spPr>
            <a:xfrm rot="5400000">
              <a:off x="7199559" y="1392866"/>
              <a:ext cx="650932" cy="9333948"/>
            </a:xfrm>
            <a:prstGeom prst="rect">
              <a:avLst/>
            </a:prstGeom>
            <a:gradFill>
              <a:gsLst>
                <a:gs pos="5000">
                  <a:schemeClr val="accent2">
                    <a:alpha val="0"/>
                  </a:schemeClr>
                </a:gs>
                <a:gs pos="72000">
                  <a:srgbClr val="3265C5">
                    <a:alpha val="91494"/>
                  </a:srgbClr>
                </a:gs>
                <a:gs pos="90000">
                  <a:schemeClr val="accent2"/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3C921D-8546-FBEC-0EB9-DFD940F16D8B}"/>
                </a:ext>
              </a:extLst>
            </p:cNvPr>
            <p:cNvSpPr/>
            <p:nvPr/>
          </p:nvSpPr>
          <p:spPr>
            <a:xfrm>
              <a:off x="9573777" y="6176963"/>
              <a:ext cx="2618223" cy="2083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90F84A5-1034-B091-D58E-535DAF34F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462" y="5477305"/>
            <a:ext cx="2618223" cy="11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3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905DBB-049A-2172-64E1-3262204B8B11}"/>
              </a:ext>
            </a:extLst>
          </p:cNvPr>
          <p:cNvSpPr/>
          <p:nvPr userDrawn="1"/>
        </p:nvSpPr>
        <p:spPr>
          <a:xfrm>
            <a:off x="5238428" y="1"/>
            <a:ext cx="6953572" cy="638530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E644ED-0995-3126-EAF9-B4F656442443}"/>
              </a:ext>
            </a:extLst>
          </p:cNvPr>
          <p:cNvSpPr/>
          <p:nvPr userDrawn="1"/>
        </p:nvSpPr>
        <p:spPr>
          <a:xfrm rot="5400000">
            <a:off x="6062719" y="3795398"/>
            <a:ext cx="3974123" cy="2151086"/>
          </a:xfrm>
          <a:prstGeom prst="rect">
            <a:avLst/>
          </a:prstGeom>
          <a:gradFill>
            <a:gsLst>
              <a:gs pos="71010">
                <a:srgbClr val="0C49BA"/>
              </a:gs>
              <a:gs pos="0">
                <a:schemeClr val="accent2">
                  <a:alpha val="0"/>
                </a:schemeClr>
              </a:gs>
              <a:gs pos="9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BBC46-FE2F-BA8D-0AF5-4B7A6F55A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4237" y="4706913"/>
            <a:ext cx="2151087" cy="215108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9A9BE3F-8ADA-7D34-2125-470B621C62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3954" y="1828649"/>
            <a:ext cx="2228578" cy="2387600"/>
          </a:xfrm>
        </p:spPr>
        <p:txBody>
          <a:bodyPr anchor="b">
            <a:noAutofit/>
          </a:bodyPr>
          <a:lstStyle>
            <a:lvl1pPr algn="l">
              <a:defRPr sz="13800" b="1"/>
            </a:lvl1pPr>
          </a:lstStyle>
          <a:p>
            <a:r>
              <a:rPr lang="en-GB" dirty="0"/>
              <a:t>0</a:t>
            </a:r>
            <a:endParaRPr lang="x-none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F4F0B8B-1AB3-1A87-B9F4-41A5DF52C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3954" y="4419315"/>
            <a:ext cx="4923295" cy="1363141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FFAD1F-1DBD-8417-A6A2-0F772E4A5242}"/>
              </a:ext>
            </a:extLst>
          </p:cNvPr>
          <p:cNvSpPr/>
          <p:nvPr userDrawn="1"/>
        </p:nvSpPr>
        <p:spPr>
          <a:xfrm>
            <a:off x="9573777" y="6176963"/>
            <a:ext cx="2618223" cy="208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27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18F23DC-D39A-60CA-75B6-7C8F86D3E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4462" y="5477305"/>
            <a:ext cx="2618223" cy="11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3DFA5-230F-9D37-5DF3-D84978BF4A77}"/>
              </a:ext>
            </a:extLst>
          </p:cNvPr>
          <p:cNvSpPr/>
          <p:nvPr userDrawn="1"/>
        </p:nvSpPr>
        <p:spPr>
          <a:xfrm rot="5400000">
            <a:off x="9101051" y="3767056"/>
            <a:ext cx="5212079" cy="969818"/>
          </a:xfrm>
          <a:prstGeom prst="rect">
            <a:avLst/>
          </a:prstGeom>
          <a:gradFill>
            <a:gsLst>
              <a:gs pos="33000">
                <a:schemeClr val="accent2">
                  <a:alpha val="0"/>
                </a:schemeClr>
              </a:gs>
              <a:gs pos="99000">
                <a:schemeClr val="accent2">
                  <a:alpha val="9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AD5B1-612A-9179-8EB0-A76593E7B0C3}"/>
              </a:ext>
            </a:extLst>
          </p:cNvPr>
          <p:cNvSpPr/>
          <p:nvPr userDrawn="1"/>
        </p:nvSpPr>
        <p:spPr>
          <a:xfrm rot="5400000">
            <a:off x="9060872" y="3253052"/>
            <a:ext cx="4738251" cy="1523998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56294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1FAC64-F963-43F7-EC91-EC3A58419E90}"/>
              </a:ext>
            </a:extLst>
          </p:cNvPr>
          <p:cNvSpPr/>
          <p:nvPr userDrawn="1"/>
        </p:nvSpPr>
        <p:spPr>
          <a:xfrm>
            <a:off x="11222180" y="5212075"/>
            <a:ext cx="969819" cy="972632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56294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CBC651-C404-B720-38B8-7B7C971CB533}"/>
              </a:ext>
            </a:extLst>
          </p:cNvPr>
          <p:cNvSpPr/>
          <p:nvPr userDrawn="1"/>
        </p:nvSpPr>
        <p:spPr>
          <a:xfrm>
            <a:off x="9573777" y="6176963"/>
            <a:ext cx="2618223" cy="208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C10179-C19D-EAD6-85D9-69CE999F1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8982" y="5207616"/>
            <a:ext cx="933018" cy="94194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EAC4E98-AC61-DBF2-B3E0-D445100925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4462" y="5477305"/>
            <a:ext cx="2618223" cy="116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6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5171-C467-EA6E-6272-466C00F5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F787E-7505-E2FA-296C-59EB1827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BC59B-84AC-9F2B-06A6-185B391E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4B206-D1CC-9BBB-019C-834256B0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4735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1201A-B47D-3285-0478-7E9BD28E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B7E397-6133-9EEC-0AF9-4487A0CDF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D2BE-94F1-E449-6C41-F142415C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343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301B-222C-FA56-B002-FD20BCAE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9902E-657E-B399-6767-EB0BD0FA0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D4297-1FB6-86E3-D512-6A627F144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53EB-679A-B13C-6E57-131B6B42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30B92-AED0-007D-E494-7E79E112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2B40D-1631-AF8C-81ED-A9D9025B3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915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66BB-3EC2-D0B2-A68A-3EBE7799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25F486-379F-F3B9-DEB3-1EDFD6C3B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DD915-6B4C-7AFE-122B-99607D9A1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6322F-E89D-E431-0AD4-4B6048BA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A6C14-56CE-AC9A-27B8-F0AC89F1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9AF03-05D8-8E86-D753-6B811ED9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747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30C0E-A150-FC43-E64B-4A3B5445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EDCC0-12BE-F9B9-2CCA-DB0BD2192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A4D36-576D-60EB-A4F1-A9CECDE9A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9D607-FCA0-A44A-9EFD-D91532FF0F11}" type="datetimeFigureOut">
              <a:rPr lang="x-none" smtClean="0"/>
              <a:pPr/>
              <a:t>18/2/2026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F8F5D-4110-EAE2-E923-FB66CFB23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CB04E-97F9-F100-96A8-1C8BC5F79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D7FB2-DDF5-AC41-9959-1FAC8EF3CFA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38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A978FF7-0393-3011-9447-2A59FEFDD616}"/>
              </a:ext>
            </a:extLst>
          </p:cNvPr>
          <p:cNvSpPr txBox="1"/>
          <p:nvPr/>
        </p:nvSpPr>
        <p:spPr>
          <a:xfrm>
            <a:off x="5728771" y="3557861"/>
            <a:ext cx="58234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/>
              <a:t>Λήψη φωτογραφίας με την Εφαρμογή </a:t>
            </a:r>
            <a:r>
              <a:rPr lang="el-GR" sz="3200" b="1" dirty="0" err="1"/>
              <a:t>AgriSnap</a:t>
            </a:r>
            <a:r>
              <a:rPr lang="el-GR" sz="3200" b="1" dirty="0"/>
              <a:t>-GR</a:t>
            </a:r>
            <a:br>
              <a:rPr lang="el-GR" sz="3200" b="1" dirty="0"/>
            </a:br>
            <a:r>
              <a:rPr lang="el-GR" sz="3200" b="1" dirty="0"/>
              <a:t>Χωρίς δεδομένα κινητής τηλεφωνίας (4</a:t>
            </a:r>
            <a:r>
              <a:rPr lang="en-US" sz="3200" b="1" dirty="0"/>
              <a:t>G)</a:t>
            </a:r>
            <a:endParaRPr lang="el-GR" sz="3200" b="1" dirty="0"/>
          </a:p>
          <a:p>
            <a:r>
              <a:rPr lang="el-GR" sz="2400" dirty="0"/>
              <a:t>Βοηθητικό Βίντεο - Παρουσίαση</a:t>
            </a:r>
          </a:p>
          <a:p>
            <a:endParaRPr lang="x-none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B9BE13-F741-87CF-B8CE-E2BCCDBCE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696759" y="0"/>
            <a:ext cx="3495241" cy="22525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9FF9F0E-18C3-CC46-0ECF-E993C8EF650B}"/>
              </a:ext>
            </a:extLst>
          </p:cNvPr>
          <p:cNvGrpSpPr/>
          <p:nvPr/>
        </p:nvGrpSpPr>
        <p:grpSpPr>
          <a:xfrm>
            <a:off x="0" y="0"/>
            <a:ext cx="5895217" cy="6858003"/>
            <a:chOff x="-2" y="-2"/>
            <a:chExt cx="5895217" cy="685800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125D00-2738-7A73-FF95-A7D0C8F87BA3}"/>
                </a:ext>
              </a:extLst>
            </p:cNvPr>
            <p:cNvSpPr/>
            <p:nvPr/>
          </p:nvSpPr>
          <p:spPr>
            <a:xfrm>
              <a:off x="1270055" y="-2"/>
              <a:ext cx="3706574" cy="6023707"/>
            </a:xfrm>
            <a:prstGeom prst="rect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8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0FB139-728C-16A2-AF44-871FB3700809}"/>
                </a:ext>
              </a:extLst>
            </p:cNvPr>
            <p:cNvSpPr/>
            <p:nvPr/>
          </p:nvSpPr>
          <p:spPr>
            <a:xfrm rot="5400000">
              <a:off x="-641155" y="3525031"/>
              <a:ext cx="3974123" cy="2691818"/>
            </a:xfrm>
            <a:prstGeom prst="rect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72000">
                  <a:srgbClr val="3265C5">
                    <a:alpha val="91494"/>
                  </a:srgbClr>
                </a:gs>
                <a:gs pos="90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593F6F-9A45-C9EC-DE73-ADE96CCB02B1}"/>
                </a:ext>
              </a:extLst>
            </p:cNvPr>
            <p:cNvSpPr/>
            <p:nvPr/>
          </p:nvSpPr>
          <p:spPr>
            <a:xfrm>
              <a:off x="2691816" y="6023705"/>
              <a:ext cx="3203399" cy="3634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63EBE31-DA69-4BA9-38B2-1E6408C5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818" y="3738894"/>
            <a:ext cx="2284813" cy="2284813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7768F08-B5B4-43D2-8A64-2ECF14C53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49" y="2004154"/>
            <a:ext cx="925665" cy="819150"/>
          </a:xfrm>
          <a:prstGeom prst="rect">
            <a:avLst/>
          </a:prstGeom>
        </p:spPr>
      </p:pic>
      <p:pic>
        <p:nvPicPr>
          <p:cNvPr id="18" name="Εικόνα 17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BEB4841-C63B-4AB6-A28D-9CDD6AD25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173" y="4020085"/>
            <a:ext cx="605539" cy="60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8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:wipe/>
      </p:transition>
    </mc:Choice>
    <mc:Fallback xmlns="">
      <p:transition spd="slow" advClick="0" advTm="1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el-GR" smtClean="0"/>
              <a:pPr rtl="0">
                <a:spcAft>
                  <a:spcPts val="600"/>
                </a:spcAft>
              </a:pPr>
              <a:t>2</a:t>
            </a:fld>
            <a:endParaRPr lang="el-GR"/>
          </a:p>
        </p:txBody>
      </p:sp>
      <p:pic>
        <p:nvPicPr>
          <p:cNvPr id="101" name="Εικόνα 100" descr="Εικόνα που περιέχει γραμματοσειρά, σύμβολο, κείμενο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0645727-ECC1-1C11-D1AB-37FC09DD41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580" y="1381289"/>
            <a:ext cx="1687500" cy="2880000"/>
          </a:xfrm>
          <a:prstGeom prst="rect">
            <a:avLst/>
          </a:prstGeom>
        </p:spPr>
      </p:pic>
      <p:pic>
        <p:nvPicPr>
          <p:cNvPr id="5" name="Εικόνα 4" descr="Εικόνα που περιέχει στιγμιότυπο οθόνης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EDB88D98-AE41-1944-BF5C-4DF343470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575" y="1330827"/>
            <a:ext cx="1687500" cy="2880000"/>
          </a:xfrm>
          <a:prstGeom prst="rect">
            <a:avLst/>
          </a:prstGeom>
        </p:spPr>
      </p:pic>
      <p:pic>
        <p:nvPicPr>
          <p:cNvPr id="2" name="Screenrecorder-2024-02-13-13-09-26-184(0)">
            <a:hlinkClick r:id="" action="ppaction://media"/>
            <a:extLst>
              <a:ext uri="{FF2B5EF4-FFF2-40B4-BE49-F238E27FC236}">
                <a16:creationId xmlns:a16="http://schemas.microsoft.com/office/drawing/2014/main" id="{62F8C32C-1558-93D5-13BA-92CBF87883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45552" y="1532828"/>
            <a:ext cx="1521996" cy="2279984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C8C57D5-8C4A-E900-1EB5-D5AB860FE334}"/>
              </a:ext>
            </a:extLst>
          </p:cNvPr>
          <p:cNvSpPr/>
          <p:nvPr/>
        </p:nvSpPr>
        <p:spPr>
          <a:xfrm>
            <a:off x="6643688" y="2436811"/>
            <a:ext cx="393587" cy="3968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607FB22-EA79-34A5-77E4-4736636BED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95" y="5795035"/>
            <a:ext cx="607446" cy="537548"/>
          </a:xfrm>
          <a:prstGeom prst="rect">
            <a:avLst/>
          </a:prstGeom>
        </p:spPr>
      </p:pic>
      <p:pic>
        <p:nvPicPr>
          <p:cNvPr id="11" name="Εικόνα 10" descr="Εικόνα που περιέχει στιγμιότυπο οθόνης, μαύρο&#10;&#10;Περιγραφή που δημιουργήθηκε αυτόματα">
            <a:extLst>
              <a:ext uri="{FF2B5EF4-FFF2-40B4-BE49-F238E27FC236}">
                <a16:creationId xmlns:a16="http://schemas.microsoft.com/office/drawing/2014/main" id="{37099215-3CBB-19C9-3C16-270EA1900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8142" y="1255337"/>
            <a:ext cx="1687500" cy="2880000"/>
          </a:xfrm>
          <a:prstGeom prst="rect">
            <a:avLst/>
          </a:prstGeom>
        </p:spPr>
      </p:pic>
      <p:pic>
        <p:nvPicPr>
          <p:cNvPr id="14" name="Screenrecorder-2024-02-13-16-25-35-743(0)">
            <a:hlinkClick r:id="" action="ppaction://media"/>
            <a:extLst>
              <a:ext uri="{FF2B5EF4-FFF2-40B4-BE49-F238E27FC236}">
                <a16:creationId xmlns:a16="http://schemas.microsoft.com/office/drawing/2014/main" id="{61FB5ED3-992E-B6FF-4938-5F3002F776A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57372" y="1476856"/>
            <a:ext cx="1538311" cy="2278800"/>
          </a:xfrm>
          <a:prstGeom prst="rect">
            <a:avLst/>
          </a:prstGeom>
        </p:spPr>
      </p:pic>
      <p:sp>
        <p:nvSpPr>
          <p:cNvPr id="17" name="Τίτλος 6">
            <a:extLst>
              <a:ext uri="{FF2B5EF4-FFF2-40B4-BE49-F238E27FC236}">
                <a16:creationId xmlns:a16="http://schemas.microsoft.com/office/drawing/2014/main" id="{DB5DB51F-58F1-4384-8A70-CF532D317DA6}"/>
              </a:ext>
            </a:extLst>
          </p:cNvPr>
          <p:cNvSpPr txBox="1">
            <a:spLocks/>
          </p:cNvSpPr>
          <p:nvPr/>
        </p:nvSpPr>
        <p:spPr>
          <a:xfrm>
            <a:off x="928735" y="113247"/>
            <a:ext cx="10515600" cy="71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/>
              <a:t> Πριν τη Μετάβαση στο Αγροτεμάχιο</a:t>
            </a:r>
          </a:p>
        </p:txBody>
      </p:sp>
      <p:pic>
        <p:nvPicPr>
          <p:cNvPr id="18" name="Εικόνα 17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1874C225-A0C6-4402-868C-D44D018E5A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74" y="55249"/>
            <a:ext cx="901761" cy="901761"/>
          </a:xfrm>
          <a:prstGeom prst="rect">
            <a:avLst/>
          </a:prstGeom>
        </p:spPr>
      </p:pic>
      <p:sp>
        <p:nvSpPr>
          <p:cNvPr id="24" name="Θέση κειμένου 73">
            <a:extLst>
              <a:ext uri="{FF2B5EF4-FFF2-40B4-BE49-F238E27FC236}">
                <a16:creationId xmlns:a16="http://schemas.microsoft.com/office/drawing/2014/main" id="{96626396-C84A-4327-A8D2-BAC7C49DADB1}"/>
              </a:ext>
            </a:extLst>
          </p:cNvPr>
          <p:cNvSpPr txBox="1">
            <a:spLocks/>
          </p:cNvSpPr>
          <p:nvPr/>
        </p:nvSpPr>
        <p:spPr>
          <a:xfrm>
            <a:off x="1454330" y="4604456"/>
            <a:ext cx="1800000" cy="11468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112D6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Σύνδεση στο διαδίκτυο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112D6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12D6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WiFi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12D6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112D6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Δεδομένα κινητής τηλεφωνίας)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25" name="Θέση κειμένου 73">
            <a:extLst>
              <a:ext uri="{FF2B5EF4-FFF2-40B4-BE49-F238E27FC236}">
                <a16:creationId xmlns:a16="http://schemas.microsoft.com/office/drawing/2014/main" id="{BF7BACA6-2879-41E5-BB3F-CE6CF4D80C09}"/>
              </a:ext>
            </a:extLst>
          </p:cNvPr>
          <p:cNvSpPr txBox="1">
            <a:spLocks/>
          </p:cNvSpPr>
          <p:nvPr/>
        </p:nvSpPr>
        <p:spPr>
          <a:xfrm>
            <a:off x="5142626" y="4541363"/>
            <a:ext cx="2635281" cy="11468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x-none"/>
            </a:defPPr>
            <a:lvl1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112D63"/>
                </a:solidFill>
                <a:effectLst/>
                <a:uLnTx/>
                <a:uFillTx/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l-GR" dirty="0"/>
              <a:t>Είσοδος στην Εφαρμογή με τη χρήση του προσωπικού 5ψήφιου κωδικού</a:t>
            </a:r>
          </a:p>
        </p:txBody>
      </p:sp>
      <p:sp>
        <p:nvSpPr>
          <p:cNvPr id="26" name="Θέση κειμένου 75">
            <a:extLst>
              <a:ext uri="{FF2B5EF4-FFF2-40B4-BE49-F238E27FC236}">
                <a16:creationId xmlns:a16="http://schemas.microsoft.com/office/drawing/2014/main" id="{1F6DD06D-F96F-405B-81FB-F5ED5B41ECE8}"/>
              </a:ext>
            </a:extLst>
          </p:cNvPr>
          <p:cNvSpPr txBox="1">
            <a:spLocks/>
          </p:cNvSpPr>
          <p:nvPr/>
        </p:nvSpPr>
        <p:spPr>
          <a:xfrm>
            <a:off x="8610600" y="4468265"/>
            <a:ext cx="3070271" cy="1555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>
                <a:solidFill>
                  <a:srgbClr val="112D63"/>
                </a:solidFill>
                <a:latin typeface="+mn-lt"/>
              </a:rPr>
              <a:t>Αποδοχή όλων των αδειών που ζητά η εφαρμογή για πρόσβαση στις λειτουργίες της συσκευής  </a:t>
            </a:r>
          </a:p>
        </p:txBody>
      </p:sp>
      <p:sp>
        <p:nvSpPr>
          <p:cNvPr id="27" name="Βέλος: Δεξιό 26">
            <a:extLst>
              <a:ext uri="{FF2B5EF4-FFF2-40B4-BE49-F238E27FC236}">
                <a16:creationId xmlns:a16="http://schemas.microsoft.com/office/drawing/2014/main" id="{EB6E1F4B-8A0E-4B23-8B8E-3495F9A16DC3}"/>
              </a:ext>
            </a:extLst>
          </p:cNvPr>
          <p:cNvSpPr/>
          <p:nvPr/>
        </p:nvSpPr>
        <p:spPr>
          <a:xfrm>
            <a:off x="3565224" y="1935412"/>
            <a:ext cx="1351104" cy="1353045"/>
          </a:xfrm>
          <a:prstGeom prst="rightArrow">
            <a:avLst/>
          </a:prstGeom>
          <a:solidFill>
            <a:srgbClr val="0C4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Βέλος: Δεξιό 27">
            <a:extLst>
              <a:ext uri="{FF2B5EF4-FFF2-40B4-BE49-F238E27FC236}">
                <a16:creationId xmlns:a16="http://schemas.microsoft.com/office/drawing/2014/main" id="{ABC9A9CF-89B2-4EEF-B380-BA96979360FF}"/>
              </a:ext>
            </a:extLst>
          </p:cNvPr>
          <p:cNvSpPr/>
          <p:nvPr/>
        </p:nvSpPr>
        <p:spPr>
          <a:xfrm>
            <a:off x="7564403" y="1935412"/>
            <a:ext cx="1353600" cy="1353600"/>
          </a:xfrm>
          <a:prstGeom prst="rightArrow">
            <a:avLst/>
          </a:prstGeom>
          <a:solidFill>
            <a:srgbClr val="0C4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54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>
        <p:wipe/>
      </p:transition>
    </mc:Choice>
    <mc:Fallback xmlns="">
      <p:transition spd="slow" advClick="0" advTm="1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767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17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5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24" grpId="0" uiExpand="1" build="p"/>
      <p:bldP spid="25" grpId="0" uiExpand="1" build="p"/>
      <p:bldP spid="26" grpId="0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ke_photo_parcel2">
            <a:hlinkClick r:id="" action="ppaction://media"/>
            <a:extLst>
              <a:ext uri="{FF2B5EF4-FFF2-40B4-BE49-F238E27FC236}">
                <a16:creationId xmlns:a16="http://schemas.microsoft.com/office/drawing/2014/main" id="{D0857396-C46E-0251-329B-2D12D1C2C7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636" y="444797"/>
            <a:ext cx="4096778" cy="5622172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B29CBD4-EE8F-9AC4-070E-33B299AE98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6141" y="6432647"/>
            <a:ext cx="2743200" cy="365125"/>
          </a:xfrm>
        </p:spPr>
        <p:txBody>
          <a:bodyPr/>
          <a:lstStyle/>
          <a:p>
            <a:pPr rtl="0"/>
            <a:fld id="{19B51A1E-902D-48AF-9020-955120F399B6}" type="slidenum">
              <a:rPr lang="el-GR" smtClean="0"/>
              <a:pPr rtl="0"/>
              <a:t>3</a:t>
            </a:fld>
            <a:endParaRPr lang="el-GR" dirty="0"/>
          </a:p>
        </p:txBody>
      </p:sp>
      <p:pic>
        <p:nvPicPr>
          <p:cNvPr id="30" name="Θέση περιεχομένου 29" descr="Εικόνα που περιέχει κινητό τηλέφωνο, γκάτζετ, στιγμιότυπο οθόνης, Συσκευή επικοινων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0E775D4-EC63-5C54-B75F-E0F83D4D4E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grayscl/>
          </a:blip>
          <a:srcRect l="20660" t="1921" r="19768" b="1877"/>
          <a:stretch/>
        </p:blipFill>
        <p:spPr>
          <a:xfrm>
            <a:off x="5608682" y="-23814"/>
            <a:ext cx="4624388" cy="6423025"/>
          </a:xfrm>
        </p:spPr>
      </p:pic>
      <p:sp>
        <p:nvSpPr>
          <p:cNvPr id="6" name="Στρογγυλεμένο ορθογώνιο 5"/>
          <p:cNvSpPr/>
          <p:nvPr/>
        </p:nvSpPr>
        <p:spPr>
          <a:xfrm>
            <a:off x="6102939" y="4029356"/>
            <a:ext cx="3654802" cy="8642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607FB22-EA79-34A5-77E4-4736636BE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90" y="5798195"/>
            <a:ext cx="607446" cy="537548"/>
          </a:xfrm>
          <a:prstGeom prst="rect">
            <a:avLst/>
          </a:prstGeom>
        </p:spPr>
      </p:pic>
      <p:sp>
        <p:nvSpPr>
          <p:cNvPr id="5" name="Στρογγυλεμένο ορθογώνιο 4"/>
          <p:cNvSpPr/>
          <p:nvPr/>
        </p:nvSpPr>
        <p:spPr>
          <a:xfrm>
            <a:off x="6306647" y="5097978"/>
            <a:ext cx="3218755" cy="5066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6701946" y="4518880"/>
            <a:ext cx="2428156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368C93D3-BD71-DDE4-0639-2730B5EA7FA5}"/>
              </a:ext>
            </a:extLst>
          </p:cNvPr>
          <p:cNvSpPr/>
          <p:nvPr/>
        </p:nvSpPr>
        <p:spPr>
          <a:xfrm>
            <a:off x="6188369" y="660796"/>
            <a:ext cx="3483942" cy="7504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EF231856-6693-4F31-98B0-DEC864F07C6F}"/>
              </a:ext>
            </a:extLst>
          </p:cNvPr>
          <p:cNvSpPr/>
          <p:nvPr/>
        </p:nvSpPr>
        <p:spPr>
          <a:xfrm>
            <a:off x="6104751" y="5321618"/>
            <a:ext cx="3653686" cy="390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Τίτλος 6">
            <a:extLst>
              <a:ext uri="{FF2B5EF4-FFF2-40B4-BE49-F238E27FC236}">
                <a16:creationId xmlns:a16="http://schemas.microsoft.com/office/drawing/2014/main" id="{F7970976-7E6C-4163-91DE-09FC62CC1264}"/>
              </a:ext>
            </a:extLst>
          </p:cNvPr>
          <p:cNvSpPr txBox="1">
            <a:spLocks/>
          </p:cNvSpPr>
          <p:nvPr/>
        </p:nvSpPr>
        <p:spPr>
          <a:xfrm>
            <a:off x="928735" y="113247"/>
            <a:ext cx="4624388" cy="71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/>
              <a:t>Λήψη Φωτογραφίας «εκτός σύνδεσης» μόνο με </a:t>
            </a:r>
            <a:r>
              <a:rPr lang="en-US" sz="2400" b="1" dirty="0"/>
              <a:t>GPS</a:t>
            </a:r>
            <a:endParaRPr lang="el-GR" sz="2400" b="1" dirty="0"/>
          </a:p>
        </p:txBody>
      </p:sp>
      <p:pic>
        <p:nvPicPr>
          <p:cNvPr id="15" name="Εικόνα 14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E41B564-2F25-4812-B4F1-074AF8F9E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4" y="55249"/>
            <a:ext cx="901761" cy="901761"/>
          </a:xfrm>
          <a:prstGeom prst="rect">
            <a:avLst/>
          </a:prstGeom>
        </p:spPr>
      </p:pic>
      <p:sp>
        <p:nvSpPr>
          <p:cNvPr id="16" name="Θέση κειμένου 20">
            <a:extLst>
              <a:ext uri="{FF2B5EF4-FFF2-40B4-BE49-F238E27FC236}">
                <a16:creationId xmlns:a16="http://schemas.microsoft.com/office/drawing/2014/main" id="{80C68C82-7D25-4DBB-AA58-0688E00FBF4D}"/>
              </a:ext>
            </a:extLst>
          </p:cNvPr>
          <p:cNvSpPr txBox="1">
            <a:spLocks/>
          </p:cNvSpPr>
          <p:nvPr/>
        </p:nvSpPr>
        <p:spPr>
          <a:xfrm>
            <a:off x="86744" y="886730"/>
            <a:ext cx="5679944" cy="51553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l-GR" sz="1800" dirty="0"/>
              <a:t>Μετακίνηση στα όρια του αγροτεμαχίου</a:t>
            </a:r>
            <a:r>
              <a:rPr lang="en-US" sz="1800" dirty="0"/>
              <a:t> </a:t>
            </a:r>
            <a:r>
              <a:rPr lang="el-GR" sz="1800" dirty="0"/>
              <a:t>μόνο με τον δέκτη εντοπισμού τοποθεσίας (</a:t>
            </a:r>
            <a:r>
              <a:rPr lang="en-US" sz="1800" dirty="0"/>
              <a:t>GPS)</a:t>
            </a:r>
            <a:r>
              <a:rPr lang="el-GR" sz="1800" dirty="0"/>
              <a:t> της συσκευής.</a:t>
            </a:r>
          </a:p>
          <a:p>
            <a:pPr>
              <a:spcBef>
                <a:spcPts val="2400"/>
              </a:spcBef>
            </a:pPr>
            <a:r>
              <a:rPr lang="el-GR" sz="1800" dirty="0"/>
              <a:t>Όταν η εφαρμογή εντοπίσει ότι η θέση μας είναι στα όρια του αγροτεμαχίου, μας ειδοποιεί ότι μπορεί να γίνει λήψη φωτογραφίας. </a:t>
            </a:r>
          </a:p>
          <a:p>
            <a:pPr>
              <a:spcBef>
                <a:spcPts val="2400"/>
              </a:spcBef>
            </a:pPr>
            <a:r>
              <a:rPr lang="el-GR" sz="1800" dirty="0"/>
              <a:t>Επιλέγουμε την Ενημέρωση θέσης ώστε η εφαρμογή να λάβει τη σωστή μας θέση.</a:t>
            </a:r>
          </a:p>
          <a:p>
            <a:pPr>
              <a:spcBef>
                <a:spcPts val="2400"/>
              </a:spcBef>
            </a:pPr>
            <a:r>
              <a:rPr lang="el-GR" sz="1800" dirty="0"/>
              <a:t>Επιλέγουμε «Λήψη φωτογραφίας» και μεταφερόμαστε στην κάμερα της συσκευής.</a:t>
            </a:r>
          </a:p>
          <a:p>
            <a:pPr>
              <a:spcBef>
                <a:spcPts val="2400"/>
              </a:spcBef>
            </a:pPr>
            <a:r>
              <a:rPr lang="el-GR" sz="1800" dirty="0"/>
              <a:t>Μετά τη λήψη των επιθυμητών φωτογραφιών μετακινούμαστε στο επόμενο αγροτεμάχιο. </a:t>
            </a:r>
          </a:p>
          <a:p>
            <a:pPr>
              <a:spcBef>
                <a:spcPts val="2400"/>
              </a:spcBef>
            </a:pPr>
            <a:r>
              <a:rPr lang="el-GR" sz="1800" dirty="0"/>
              <a:t>Η αποστολή των φωτογραφιών θα γίνει όταν είναι δυνατή η σύνδεση στο διαδίκτυο (</a:t>
            </a:r>
            <a:r>
              <a:rPr lang="en-US" sz="1800" dirty="0" err="1"/>
              <a:t>WiFi</a:t>
            </a:r>
            <a:r>
              <a:rPr lang="en-US" sz="1800" dirty="0"/>
              <a:t> </a:t>
            </a:r>
            <a:r>
              <a:rPr lang="el-GR" sz="1800" dirty="0"/>
              <a:t>ή </a:t>
            </a:r>
            <a:r>
              <a:rPr lang="en-US" sz="1800" dirty="0"/>
              <a:t>4G</a:t>
            </a:r>
            <a:r>
              <a:rPr lang="el-GR" sz="1800" dirty="0"/>
              <a:t>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70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8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8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20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213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8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DDB41-89B5-00C4-DE6B-5A38558C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pload_photo">
            <a:hlinkClick r:id="" action="ppaction://media"/>
            <a:extLst>
              <a:ext uri="{FF2B5EF4-FFF2-40B4-BE49-F238E27FC236}">
                <a16:creationId xmlns:a16="http://schemas.microsoft.com/office/drawing/2014/main" id="{6ACF2F55-B110-4237-644D-CA0F4C24F5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1772" y="533682"/>
            <a:ext cx="4167702" cy="568800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D4E4CC0-1316-385E-B0C2-764DFC632E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51413" y="6438449"/>
            <a:ext cx="2743200" cy="365125"/>
          </a:xfrm>
        </p:spPr>
        <p:txBody>
          <a:bodyPr/>
          <a:lstStyle/>
          <a:p>
            <a:pPr rtl="0"/>
            <a:fld id="{19B51A1E-902D-48AF-9020-955120F399B6}" type="slidenum">
              <a:rPr lang="el-GR" smtClean="0"/>
              <a:pPr rtl="0"/>
              <a:t>4</a:t>
            </a:fld>
            <a:endParaRPr lang="el-GR" dirty="0"/>
          </a:p>
        </p:txBody>
      </p:sp>
      <p:pic>
        <p:nvPicPr>
          <p:cNvPr id="30" name="Θέση περιεχομένου 29" descr="Εικόνα που περιέχει κινητό τηλέφωνο, γκάτζετ, στιγμιότυπο οθόνης, Συσκευή επικοινωνίας&#10;&#10;Περιγραφή που δημιουργήθηκε αυτόματα">
            <a:extLst>
              <a:ext uri="{FF2B5EF4-FFF2-40B4-BE49-F238E27FC236}">
                <a16:creationId xmlns:a16="http://schemas.microsoft.com/office/drawing/2014/main" id="{DC0D2236-8094-C7EB-FEA7-8B297A37C3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grayscl/>
          </a:blip>
          <a:srcRect l="20660" t="1921" r="19768" b="1877"/>
          <a:stretch/>
        </p:blipFill>
        <p:spPr>
          <a:xfrm>
            <a:off x="6340759" y="166963"/>
            <a:ext cx="4624388" cy="6421437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88CEC97-0172-2017-12EB-7118063336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03" y="5900901"/>
            <a:ext cx="607446" cy="537548"/>
          </a:xfrm>
          <a:prstGeom prst="rect">
            <a:avLst/>
          </a:prstGeom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7063A34B-C981-5A4C-6E31-29AAC89658A0}"/>
              </a:ext>
            </a:extLst>
          </p:cNvPr>
          <p:cNvSpPr/>
          <p:nvPr/>
        </p:nvSpPr>
        <p:spPr>
          <a:xfrm>
            <a:off x="6805264" y="763339"/>
            <a:ext cx="3858148" cy="724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8E5AB892-B90E-F687-0D9C-C2D31BE2BB7B}"/>
              </a:ext>
            </a:extLst>
          </p:cNvPr>
          <p:cNvSpPr/>
          <p:nvPr/>
        </p:nvSpPr>
        <p:spPr>
          <a:xfrm>
            <a:off x="7590694" y="1435443"/>
            <a:ext cx="760719" cy="5597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88A3944B-3A74-CFB1-BD79-17A2E58D1BCD}"/>
              </a:ext>
            </a:extLst>
          </p:cNvPr>
          <p:cNvSpPr/>
          <p:nvPr/>
        </p:nvSpPr>
        <p:spPr>
          <a:xfrm>
            <a:off x="6827284" y="763339"/>
            <a:ext cx="3583450" cy="375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562CF464-EC55-EA57-ED24-195390B35222}"/>
              </a:ext>
            </a:extLst>
          </p:cNvPr>
          <p:cNvSpPr/>
          <p:nvPr/>
        </p:nvSpPr>
        <p:spPr>
          <a:xfrm>
            <a:off x="8194524" y="5422022"/>
            <a:ext cx="1040551" cy="5597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B7E9158A-5B51-D1BA-D2C9-DC5F2D42915B}"/>
              </a:ext>
            </a:extLst>
          </p:cNvPr>
          <p:cNvSpPr/>
          <p:nvPr/>
        </p:nvSpPr>
        <p:spPr>
          <a:xfrm>
            <a:off x="7229218" y="1488046"/>
            <a:ext cx="3181516" cy="3752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Θέση κειμένου 20">
            <a:extLst>
              <a:ext uri="{FF2B5EF4-FFF2-40B4-BE49-F238E27FC236}">
                <a16:creationId xmlns:a16="http://schemas.microsoft.com/office/drawing/2014/main" id="{A66FCAE5-7255-4291-AE50-FD98AC3E07A8}"/>
              </a:ext>
            </a:extLst>
          </p:cNvPr>
          <p:cNvSpPr txBox="1">
            <a:spLocks/>
          </p:cNvSpPr>
          <p:nvPr/>
        </p:nvSpPr>
        <p:spPr>
          <a:xfrm>
            <a:off x="704626" y="1330252"/>
            <a:ext cx="5679944" cy="3466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200" dirty="0"/>
              <a:t>Σύνδεση της συσκευής στο διαδίκτυο (</a:t>
            </a:r>
            <a:r>
              <a:rPr lang="en-US" sz="2200" dirty="0" err="1"/>
              <a:t>WiFi</a:t>
            </a:r>
            <a:r>
              <a:rPr lang="en-US" sz="2200" dirty="0"/>
              <a:t> </a:t>
            </a:r>
            <a:r>
              <a:rPr lang="el-GR" sz="2200" dirty="0"/>
              <a:t>ή </a:t>
            </a:r>
            <a:r>
              <a:rPr lang="en-US" sz="2200" dirty="0"/>
              <a:t>4G</a:t>
            </a:r>
            <a:r>
              <a:rPr lang="el-GR" sz="2200" dirty="0"/>
              <a:t>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200" dirty="0"/>
              <a:t>Μετάβαση στην επιλογή Φωτογραφίες.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200" dirty="0"/>
              <a:t>Επιλογή των φωτογραφιών που δεν έχουν αποσταλεί.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l-GR" sz="2200" dirty="0"/>
              <a:t>Αποστολή Φωτογραφιών.</a:t>
            </a:r>
          </a:p>
        </p:txBody>
      </p:sp>
      <p:sp>
        <p:nvSpPr>
          <p:cNvPr id="19" name="Τίτλος 6">
            <a:extLst>
              <a:ext uri="{FF2B5EF4-FFF2-40B4-BE49-F238E27FC236}">
                <a16:creationId xmlns:a16="http://schemas.microsoft.com/office/drawing/2014/main" id="{06A827A2-A410-41A1-B59E-D731A1C90D07}"/>
              </a:ext>
            </a:extLst>
          </p:cNvPr>
          <p:cNvSpPr txBox="1">
            <a:spLocks/>
          </p:cNvSpPr>
          <p:nvPr/>
        </p:nvSpPr>
        <p:spPr>
          <a:xfrm>
            <a:off x="928735" y="113247"/>
            <a:ext cx="4624388" cy="71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/>
              <a:t> Αποστολή Φωτογραφιών </a:t>
            </a:r>
          </a:p>
        </p:txBody>
      </p:sp>
      <p:pic>
        <p:nvPicPr>
          <p:cNvPr id="20" name="Εικόνα 19" descr="Εικόνα που περιέχει σύμβολο, λογότυπο, κύκλος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FC18DE1-8148-42A4-9EC0-6D04233A2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4" y="55249"/>
            <a:ext cx="901761" cy="9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3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34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129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2079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79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2178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746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79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Θέση εικόνας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8773" b="18773"/>
          <a:stretch>
            <a:fillRect/>
          </a:stretch>
        </p:blipFill>
        <p:spPr>
          <a:xfrm>
            <a:off x="0" y="87313"/>
            <a:ext cx="6008688" cy="3430587"/>
          </a:xfrm>
          <a:prstGeom prst="rect">
            <a:avLst/>
          </a:prstGeom>
        </p:spPr>
      </p:pic>
      <p:sp>
        <p:nvSpPr>
          <p:cNvPr id="7" name="Τίτλος 6"/>
          <p:cNvSpPr>
            <a:spLocks noGrp="1"/>
          </p:cNvSpPr>
          <p:nvPr>
            <p:ph type="ctrTitle" idx="4294967295"/>
          </p:nvPr>
        </p:nvSpPr>
        <p:spPr>
          <a:xfrm>
            <a:off x="0" y="3517900"/>
            <a:ext cx="6011863" cy="1409700"/>
          </a:xfrm>
          <a:solidFill>
            <a:srgbClr val="112D63"/>
          </a:solidFill>
        </p:spPr>
        <p:txBody>
          <a:bodyPr/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Άλλες Ενέργειες</a:t>
            </a:r>
          </a:p>
        </p:txBody>
      </p:sp>
      <p:sp>
        <p:nvSpPr>
          <p:cNvPr id="10" name="Θέση περιεχομένου 9"/>
          <p:cNvSpPr>
            <a:spLocks noGrp="1"/>
          </p:cNvSpPr>
          <p:nvPr>
            <p:ph idx="4294967295"/>
          </p:nvPr>
        </p:nvSpPr>
        <p:spPr>
          <a:xfrm>
            <a:off x="6008688" y="425412"/>
            <a:ext cx="4303100" cy="4679950"/>
          </a:xfrm>
        </p:spPr>
        <p:txBody>
          <a:bodyPr anchor="t">
            <a:normAutofit/>
          </a:bodyPr>
          <a:lstStyle/>
          <a:p>
            <a:r>
              <a:rPr lang="el-GR" sz="2000" dirty="0"/>
              <a:t>Εάν κατά τη μετάβαση στο αγροτεμάχιο διαπιστωθεί λανθασμένη θέση ή οριοθέτηση του αγροτεμαχίου δεν απαιτείται λήψη φωτογραφίας. </a:t>
            </a:r>
          </a:p>
          <a:p>
            <a:pPr>
              <a:spcBef>
                <a:spcPts val="4800"/>
              </a:spcBef>
            </a:pPr>
            <a:r>
              <a:rPr lang="el-GR" sz="2400" b="1" dirty="0"/>
              <a:t>Απαιτείται διόρθωση της αίτησης.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rtl="0"/>
            <a:fld id="{19B51A1E-902D-48AF-9020-955120F399B6}" type="slidenum">
              <a:rPr lang="el-GR" smtClean="0"/>
              <a:pPr rtl="0"/>
              <a:t>5</a:t>
            </a:fld>
            <a:endParaRPr lang="el-GR" dirty="0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742174C6-A210-4C11-A7BB-6D68E3E59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90" y="5798195"/>
            <a:ext cx="607446" cy="5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wipe/>
      </p:transition>
    </mc:Choice>
    <mc:Fallback xmlns="">
      <p:transition spd="slow" advClick="0" advTm="7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12">
            <a:extLst>
              <a:ext uri="{FF2B5EF4-FFF2-40B4-BE49-F238E27FC236}">
                <a16:creationId xmlns:a16="http://schemas.microsoft.com/office/drawing/2014/main" id="{0CADA15D-1811-FB9B-D4CC-D05CEF141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7747" y="2290500"/>
            <a:ext cx="3756500" cy="1319304"/>
          </a:xfrm>
        </p:spPr>
        <p:txBody>
          <a:bodyPr anchor="ctr">
            <a:normAutofit/>
          </a:bodyPr>
          <a:lstStyle/>
          <a:p>
            <a:r>
              <a:rPr lang="el-GR" sz="4000" b="1" dirty="0"/>
              <a:t>Ευχαριστούμε!</a:t>
            </a:r>
            <a:endParaRPr lang="en-GB" sz="4000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83D515-BF29-DD72-2CA3-74486E3B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1078" y="3666931"/>
            <a:ext cx="3189839" cy="205577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DFA4ABD-5068-050E-08E0-1A7587B0F9E5}"/>
              </a:ext>
            </a:extLst>
          </p:cNvPr>
          <p:cNvSpPr/>
          <p:nvPr/>
        </p:nvSpPr>
        <p:spPr>
          <a:xfrm rot="5400000">
            <a:off x="9670730" y="754348"/>
            <a:ext cx="650932" cy="4391608"/>
          </a:xfrm>
          <a:prstGeom prst="rect">
            <a:avLst/>
          </a:prstGeom>
          <a:gradFill>
            <a:gsLst>
              <a:gs pos="5000">
                <a:schemeClr val="accent2">
                  <a:alpha val="0"/>
                </a:schemeClr>
              </a:gs>
              <a:gs pos="72000">
                <a:srgbClr val="3265C5">
                  <a:alpha val="91494"/>
                </a:srgbClr>
              </a:gs>
              <a:gs pos="9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FDF182-1D90-F161-D4F5-644E1765A83E}"/>
              </a:ext>
            </a:extLst>
          </p:cNvPr>
          <p:cNvSpPr/>
          <p:nvPr/>
        </p:nvSpPr>
        <p:spPr>
          <a:xfrm rot="16200000">
            <a:off x="1734106" y="890580"/>
            <a:ext cx="650932" cy="4119146"/>
          </a:xfrm>
          <a:prstGeom prst="rect">
            <a:avLst/>
          </a:prstGeom>
          <a:gradFill>
            <a:gsLst>
              <a:gs pos="5000">
                <a:schemeClr val="accent2">
                  <a:alpha val="0"/>
                </a:schemeClr>
              </a:gs>
              <a:gs pos="72000">
                <a:srgbClr val="3265C5">
                  <a:alpha val="91494"/>
                </a:srgbClr>
              </a:gs>
              <a:gs pos="9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0732ADA-868D-4DC1-87C1-3FBA0DD6D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7" y="4184137"/>
            <a:ext cx="1045677" cy="9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">
        <p:wipe/>
      </p:transition>
    </mc:Choice>
    <mc:Fallback xmlns="">
      <p:transition spd="slow" advClick="0" advTm="1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ΑΑΔΕ colors">
      <a:dk1>
        <a:srgbClr val="112C63"/>
      </a:dk1>
      <a:lt1>
        <a:srgbClr val="FEFFFF"/>
      </a:lt1>
      <a:dk2>
        <a:srgbClr val="009FDF"/>
      </a:dk2>
      <a:lt2>
        <a:srgbClr val="E7E6E6"/>
      </a:lt2>
      <a:accent1>
        <a:srgbClr val="0C49BA"/>
      </a:accent1>
      <a:accent2>
        <a:srgbClr val="0C49BA"/>
      </a:accent2>
      <a:accent3>
        <a:srgbClr val="112C63"/>
      </a:accent3>
      <a:accent4>
        <a:srgbClr val="0B499F"/>
      </a:accent4>
      <a:accent5>
        <a:srgbClr val="009FDF"/>
      </a:accent5>
      <a:accent6>
        <a:srgbClr val="0C49BA"/>
      </a:accent6>
      <a:hlink>
        <a:srgbClr val="009FDF"/>
      </a:hlink>
      <a:folHlink>
        <a:srgbClr val="009FD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DE_Branding_pptx_template1" id="{122AE4DF-B901-BB4F-A3E1-D424BD4A44FD}" vid="{586DC34A-5417-914C-B8AB-6E0C8C24F963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230</Words>
  <Application>Microsoft Office PowerPoint</Application>
  <PresentationFormat>Ευρεία οθόνη</PresentationFormat>
  <Paragraphs>34</Paragraphs>
  <Slides>6</Slides>
  <Notes>6</Notes>
  <HiddenSlides>0</HiddenSlides>
  <MMClips>4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Times New Roman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Άλλες Ενέργειες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Myrto Zografaki</dc:creator>
  <cp:lastModifiedBy>ΔΕΠΙΚ</cp:lastModifiedBy>
  <cp:revision>21</cp:revision>
  <dcterms:created xsi:type="dcterms:W3CDTF">2023-02-16T11:30:03Z</dcterms:created>
  <dcterms:modified xsi:type="dcterms:W3CDTF">2026-02-18T12:57:10Z</dcterms:modified>
</cp:coreProperties>
</file>