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95" r:id="rId4"/>
    <p:sldId id="296" r:id="rId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00B44-5369-1947-822B-13C7F33A6B58}">
          <p14:sldIdLst>
            <p14:sldId id="256"/>
            <p14:sldId id="265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BA"/>
    <a:srgbClr val="009FDF"/>
    <a:srgbClr val="11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2864" autoAdjust="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466D6-4DE3-44C6-8000-56F640F0BC73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4BD7-2F32-47EC-8D9C-1D3BF74A81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53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4BD7-2F32-47EC-8D9C-1D3BF74A814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85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2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58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4BD7-2F32-47EC-8D9C-1D3BF74A814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91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8F64-561C-2425-BD8D-2E6D2CA1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23295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9EAC-AEA0-56BC-4837-5FB92106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23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5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4F23-1432-096A-5986-F0AA4BDC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57307-AFBD-C79E-0CBA-FB7A49026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561C-4B24-B03F-0B8B-C4A70995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C77A-FE1B-DB6A-D48F-F4F2D28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A936-58D7-8C21-C778-AB910D9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2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A2A97-1FFB-BE7B-5821-F719E7EEB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3DCA7-552A-00C9-33A1-32BD1402F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EBAE-F81D-197F-5269-03840A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0CBB2-52AC-5FC2-EEA7-7601032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C2AC-6E0E-89A8-31D3-AF71F0CA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12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Μέλη ομάδα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6" name="Θέση κειμένου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9" name="Θέση κειμένου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21" name="Θέση κειμένου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23" name="Θέση εικόνας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4" name="Θέση εικόνας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5" name="Θέση εικόνας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6" name="Θέση εικόνας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7" name="Θέση εικόνας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0" name="Θέση εικόνας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</p:spTree>
    <p:extLst>
      <p:ext uri="{BB962C8B-B14F-4D97-AF65-F5344CB8AC3E}">
        <p14:creationId xmlns:p14="http://schemas.microsoft.com/office/powerpoint/2010/main" val="8067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Ελεύθερη σχεδίαση: Σχήμα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Προσθέστε υποσέλιδο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80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Ψηφιακό προϊό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9" name="Ελεύθερη σχεδίαση: Σχήμα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1" name="Ελεύθερη σχεδίαση: Σχήμα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2" name="Ελεύθερη σχεδίαση: Σχήμα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3" name="Ελεύθερη σχεδίαση: Σχήμα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4" name="Ελεύθερη σχεδίαση: Σχήμα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5" name="Ελεύθερη σχεδίαση: Σχήμα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6" name="Ελεύθερη σχεδίαση: Σχήμα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7" name="Ελεύθερη σχεδίαση: Σχήμα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954732" y="1012864"/>
            <a:ext cx="7749965" cy="5100743"/>
            <a:chOff x="510812" y="938373"/>
            <a:chExt cx="8073393" cy="5313612"/>
          </a:xfrm>
        </p:grpSpPr>
        <p:sp>
          <p:nvSpPr>
            <p:cNvPr id="44" name="Στρογγυλεμένο ορθογώνιο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45" name="Στρογγυλεμένο ορθογώνιο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46" name="Ορθογώνιο: Στρογγυλεμένες γωνίες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47" name="Στρογγυλεμένο ορθογώνιο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48" name="Στρογγυλεμένο ορθογώνιο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49" name="Έλλειψη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50" name="Έλλειψη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51" name="Έλλειψη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dirty="0"/>
              <a:t>Εδώ μπορεί να μπει κείμενο με επισήμανση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61959" y="1381986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60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4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B84E-A6D3-E1BF-2DFA-D72E0D7C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38FE-9399-F591-49A9-BF417F63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5C60-E20F-01CE-9AE4-EC78439A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B70D-CE61-394B-6A85-2210325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D65BD-F406-8A2E-8363-324037A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4D0A5-3EA2-3A12-8CC3-645E28C8B8F5}"/>
              </a:ext>
            </a:extLst>
          </p:cNvPr>
          <p:cNvGrpSpPr/>
          <p:nvPr userDrawn="1"/>
        </p:nvGrpSpPr>
        <p:grpSpPr>
          <a:xfrm>
            <a:off x="2858051" y="5734374"/>
            <a:ext cx="9333949" cy="650932"/>
            <a:chOff x="2858051" y="5734374"/>
            <a:chExt cx="9333949" cy="650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AE6BC-9A2F-7F6E-F9BA-538FBF47D89B}"/>
                </a:ext>
              </a:extLst>
            </p:cNvPr>
            <p:cNvSpPr/>
            <p:nvPr/>
          </p:nvSpPr>
          <p:spPr>
            <a:xfrm rot="5400000">
              <a:off x="7199559" y="1392866"/>
              <a:ext cx="650932" cy="9333948"/>
            </a:xfrm>
            <a:prstGeom prst="rect">
              <a:avLst/>
            </a:prstGeom>
            <a:gradFill>
              <a:gsLst>
                <a:gs pos="500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3C921D-8546-FBEC-0EB9-DFD940F16D8B}"/>
                </a:ext>
              </a:extLst>
            </p:cNvPr>
            <p:cNvSpPr/>
            <p:nvPr/>
          </p:nvSpPr>
          <p:spPr>
            <a:xfrm>
              <a:off x="9573777" y="6176963"/>
              <a:ext cx="2618223" cy="208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90F84A5-1034-B091-D58E-535DAF34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905DBB-049A-2172-64E1-3262204B8B11}"/>
              </a:ext>
            </a:extLst>
          </p:cNvPr>
          <p:cNvSpPr/>
          <p:nvPr userDrawn="1"/>
        </p:nvSpPr>
        <p:spPr>
          <a:xfrm>
            <a:off x="5238428" y="1"/>
            <a:ext cx="6953572" cy="638530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644ED-0995-3126-EAF9-B4F656442443}"/>
              </a:ext>
            </a:extLst>
          </p:cNvPr>
          <p:cNvSpPr/>
          <p:nvPr userDrawn="1"/>
        </p:nvSpPr>
        <p:spPr>
          <a:xfrm rot="5400000">
            <a:off x="6062719" y="3795398"/>
            <a:ext cx="3974123" cy="2151086"/>
          </a:xfrm>
          <a:prstGeom prst="rect">
            <a:avLst/>
          </a:prstGeom>
          <a:gradFill>
            <a:gsLst>
              <a:gs pos="71010">
                <a:srgbClr val="0C49BA"/>
              </a:gs>
              <a:gs pos="0">
                <a:schemeClr val="accent2">
                  <a:alpha val="0"/>
                </a:schemeClr>
              </a:gs>
              <a:gs pos="9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BBC46-FE2F-BA8D-0AF5-4B7A6F55A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4237" y="4706913"/>
            <a:ext cx="2151087" cy="21510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A9BE3F-8ADA-7D34-2125-470B621C6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954" y="1828649"/>
            <a:ext cx="2228578" cy="2387600"/>
          </a:xfrm>
        </p:spPr>
        <p:txBody>
          <a:bodyPr anchor="b">
            <a:noAutofit/>
          </a:bodyPr>
          <a:lstStyle>
            <a:lvl1pPr algn="l">
              <a:defRPr sz="13800" b="1"/>
            </a:lvl1pPr>
          </a:lstStyle>
          <a:p>
            <a:r>
              <a:rPr lang="en-GB" dirty="0"/>
              <a:t>0</a:t>
            </a:r>
            <a:endParaRPr lang="x-non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4F0B8B-1AB3-1A87-B9F4-41A5DF52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954" y="4419315"/>
            <a:ext cx="4923295" cy="1363141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FAD1F-1DBD-8417-A6A2-0F772E4A5242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27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8F23DC-D39A-60CA-75B6-7C8F86D3E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3DFA5-230F-9D37-5DF3-D84978BF4A77}"/>
              </a:ext>
            </a:extLst>
          </p:cNvPr>
          <p:cNvSpPr/>
          <p:nvPr userDrawn="1"/>
        </p:nvSpPr>
        <p:spPr>
          <a:xfrm rot="5400000">
            <a:off x="9101051" y="3767056"/>
            <a:ext cx="5212079" cy="969818"/>
          </a:xfrm>
          <a:prstGeom prst="rect">
            <a:avLst/>
          </a:prstGeom>
          <a:gradFill>
            <a:gsLst>
              <a:gs pos="33000">
                <a:schemeClr val="accent2">
                  <a:alpha val="0"/>
                </a:schemeClr>
              </a:gs>
              <a:gs pos="99000">
                <a:schemeClr val="accent2">
                  <a:alpha val="9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AD5B1-612A-9179-8EB0-A76593E7B0C3}"/>
              </a:ext>
            </a:extLst>
          </p:cNvPr>
          <p:cNvSpPr/>
          <p:nvPr userDrawn="1"/>
        </p:nvSpPr>
        <p:spPr>
          <a:xfrm rot="5400000">
            <a:off x="9060872" y="3253052"/>
            <a:ext cx="4738251" cy="152399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FAC64-F963-43F7-EC91-EC3A58419E90}"/>
              </a:ext>
            </a:extLst>
          </p:cNvPr>
          <p:cNvSpPr/>
          <p:nvPr userDrawn="1"/>
        </p:nvSpPr>
        <p:spPr>
          <a:xfrm>
            <a:off x="11222180" y="5212075"/>
            <a:ext cx="969819" cy="972632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BC651-C404-B720-38B8-7B7C971CB533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10179-C19D-EAD6-85D9-69CE999F1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8982" y="5207616"/>
            <a:ext cx="933018" cy="9419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EAC4E98-AC61-DBF2-B3E0-D44510092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171-C467-EA6E-6272-466C00F5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F787E-7505-E2FA-296C-59EB1827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BC59B-84AC-9F2B-06A6-185B391E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4B206-D1CC-9BBB-019C-834256B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7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1201A-B47D-3285-0478-7E9BD28E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7E397-6133-9EEC-0AF9-4487A0CD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D2BE-94F1-E449-6C41-F142415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34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301B-222C-FA56-B002-FD20BCAE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902E-657E-B399-6767-EB0BD0FA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D4297-1FB6-86E3-D512-6A627F144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53EB-679A-B13C-6E57-131B6B42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0B92-AED0-007D-E494-7E79E11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B40D-1631-AF8C-81ED-A9D9025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1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66BB-3EC2-D0B2-A68A-3EBE7799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F486-379F-F3B9-DEB3-1EDFD6C3B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DD915-6B4C-7AFE-122B-99607D9A1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322F-E89D-E431-0AD4-4B6048BA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A6C14-56CE-AC9A-27B8-F0AC89F1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AF03-05D8-8E86-D753-6B811E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74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30C0E-A150-FC43-E64B-4A3B5445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DCC0-12BE-F9B9-2CCA-DB0BD219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4D36-576D-60EB-A4F1-A9CECDE9A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8F5D-4110-EAE2-E923-FB66CFB2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B04E-97F9-F100-96A8-1C8BC5F7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978FF7-0393-3011-9447-2A59FEFDD616}"/>
              </a:ext>
            </a:extLst>
          </p:cNvPr>
          <p:cNvSpPr txBox="1"/>
          <p:nvPr/>
        </p:nvSpPr>
        <p:spPr>
          <a:xfrm>
            <a:off x="6246689" y="3557861"/>
            <a:ext cx="5305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Εγκατάσταση </a:t>
            </a:r>
            <a:endParaRPr lang="en-US" sz="3200" b="1" dirty="0"/>
          </a:p>
          <a:p>
            <a:r>
              <a:rPr lang="el-GR" sz="3200" b="1" dirty="0"/>
              <a:t>Εφαρμογής </a:t>
            </a:r>
            <a:r>
              <a:rPr lang="el-GR" sz="3200" b="1" dirty="0" err="1"/>
              <a:t>AgriSnap</a:t>
            </a:r>
            <a:r>
              <a:rPr lang="el-GR" sz="3200" b="1" dirty="0"/>
              <a:t>-GR</a:t>
            </a:r>
          </a:p>
          <a:p>
            <a:r>
              <a:rPr lang="el-GR" sz="2400" dirty="0"/>
              <a:t>Βοηθητικό Βίντεο - Παρουσίαση</a:t>
            </a:r>
          </a:p>
          <a:p>
            <a:endParaRPr lang="x-non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9BE13-F741-87CF-B8CE-E2BCCDBCE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96759" y="0"/>
            <a:ext cx="3495241" cy="22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F9F0E-18C3-CC46-0ECF-E993C8EF650B}"/>
              </a:ext>
            </a:extLst>
          </p:cNvPr>
          <p:cNvGrpSpPr/>
          <p:nvPr/>
        </p:nvGrpSpPr>
        <p:grpSpPr>
          <a:xfrm>
            <a:off x="0" y="0"/>
            <a:ext cx="5895217" cy="6858003"/>
            <a:chOff x="-2" y="-2"/>
            <a:chExt cx="5895217" cy="6858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125D00-2738-7A73-FF95-A7D0C8F87BA3}"/>
                </a:ext>
              </a:extLst>
            </p:cNvPr>
            <p:cNvSpPr/>
            <p:nvPr/>
          </p:nvSpPr>
          <p:spPr>
            <a:xfrm>
              <a:off x="1270055" y="-2"/>
              <a:ext cx="3706574" cy="6023707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8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0FB139-728C-16A2-AF44-871FB3700809}"/>
                </a:ext>
              </a:extLst>
            </p:cNvPr>
            <p:cNvSpPr/>
            <p:nvPr/>
          </p:nvSpPr>
          <p:spPr>
            <a:xfrm rot="5400000">
              <a:off x="-641155" y="3525031"/>
              <a:ext cx="3974123" cy="2691818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593F6F-9A45-C9EC-DE73-ADE96CCB02B1}"/>
                </a:ext>
              </a:extLst>
            </p:cNvPr>
            <p:cNvSpPr/>
            <p:nvPr/>
          </p:nvSpPr>
          <p:spPr>
            <a:xfrm>
              <a:off x="2691816" y="6023705"/>
              <a:ext cx="3203399" cy="363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3EBE31-DA69-4BA9-38B2-1E6408C5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18" y="3738894"/>
            <a:ext cx="2284813" cy="228481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7768F08-B5B4-43D2-8A64-2ECF14C5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9" y="2004154"/>
            <a:ext cx="925665" cy="819150"/>
          </a:xfrm>
          <a:prstGeom prst="rect">
            <a:avLst/>
          </a:prstGeom>
        </p:spPr>
      </p:pic>
      <p:pic>
        <p:nvPicPr>
          <p:cNvPr id="16" name="Εικόνα 15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F681AD7-2B9F-4913-B261-EC441CBF6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870" y="3864323"/>
            <a:ext cx="784860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wipe/>
      </p:transition>
    </mc:Choice>
    <mc:Fallback xmlns="">
      <p:transition spd="slow" advClick="0" advTm="2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54" y="1015008"/>
            <a:ext cx="6837346" cy="4351338"/>
          </a:xfrm>
        </p:spPr>
        <p:txBody>
          <a:bodyPr rtlCol="0">
            <a:normAutofit/>
          </a:bodyPr>
          <a:lstStyle/>
          <a:p>
            <a:pPr algn="just" rtl="0">
              <a:lnSpc>
                <a:spcPct val="100000"/>
              </a:lnSpc>
              <a:spcBef>
                <a:spcPts val="1800"/>
              </a:spcBef>
            </a:pPr>
            <a:r>
              <a:rPr lang="el-GR" sz="2200" dirty="0"/>
              <a:t>Η εφαρμογή προς το παρόν είναι διαθέσιμη για συσκευές </a:t>
            </a:r>
            <a:r>
              <a:rPr lang="en-US" sz="2200" dirty="0"/>
              <a:t>Android.</a:t>
            </a:r>
            <a:r>
              <a:rPr lang="el-GR" sz="2200" dirty="0"/>
              <a:t> </a:t>
            </a:r>
          </a:p>
          <a:p>
            <a:pPr algn="just" rtl="0">
              <a:lnSpc>
                <a:spcPct val="100000"/>
              </a:lnSpc>
              <a:spcBef>
                <a:spcPts val="1800"/>
              </a:spcBef>
            </a:pPr>
            <a:r>
              <a:rPr lang="el-GR" sz="2200" dirty="0"/>
              <a:t>Η εγκατάστασή της γίνεται μέσω της πλατφόρμας </a:t>
            </a:r>
            <a:r>
              <a:rPr lang="en-US" sz="2200" dirty="0"/>
              <a:t>Google Play.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l-GR" sz="2200" dirty="0"/>
              <a:t>Η εφαρμογή μπορεί να εγκατασταθεί σε έξυπνες συσκευές (</a:t>
            </a:r>
            <a:r>
              <a:rPr lang="en-US" sz="2200" dirty="0"/>
              <a:t>smartphone</a:t>
            </a:r>
            <a:r>
              <a:rPr lang="el-GR" sz="2200" dirty="0"/>
              <a:t> και </a:t>
            </a:r>
            <a:r>
              <a:rPr lang="en-US" sz="2200" dirty="0"/>
              <a:t>tablet</a:t>
            </a:r>
            <a:r>
              <a:rPr lang="el-GR" sz="2200" dirty="0"/>
              <a:t>)</a:t>
            </a:r>
            <a:r>
              <a:rPr lang="en-US" sz="2200" dirty="0"/>
              <a:t> </a:t>
            </a:r>
            <a:r>
              <a:rPr lang="el-GR" sz="2200" dirty="0"/>
              <a:t>με την προϋπόθεση να μπορούν να συνδεθούν στο διαδίκτυο, να διαθέτουν κάμερα και δέκτη εντοπισμού τοποθεσίας (</a:t>
            </a:r>
            <a:r>
              <a:rPr lang="en-US" sz="2200" dirty="0"/>
              <a:t>GPS)</a:t>
            </a:r>
            <a:r>
              <a:rPr lang="el-GR" sz="2200" dirty="0"/>
              <a:t>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el-GR" smtClean="0"/>
              <a:pPr rtl="0">
                <a:spcAft>
                  <a:spcPts val="600"/>
                </a:spcAft>
              </a:pPr>
              <a:t>2</a:t>
            </a:fld>
            <a:endParaRPr lang="el-GR"/>
          </a:p>
        </p:txBody>
      </p:sp>
      <p:pic>
        <p:nvPicPr>
          <p:cNvPr id="41" name="Εικόνα 40" descr="Εικόνα που περιέχει στιγμιότυπο οθόνης, κείμενο, κινητό τηλέφωνο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AD8C8181-497E-10AB-95E4-9B08BCAE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14" y="529303"/>
            <a:ext cx="3148447" cy="3883924"/>
          </a:xfrm>
          <a:prstGeom prst="rect">
            <a:avLst/>
          </a:prstGeom>
        </p:spPr>
      </p:pic>
      <p:pic>
        <p:nvPicPr>
          <p:cNvPr id="45" name="Εικόνα 44" descr="Εικόνα που περιέχει κείμενο, γραμματοσειρά, στιγμιότυπο οθόνη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EC502EB2-E144-AA32-22E4-AF639E696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38" y="4707319"/>
            <a:ext cx="2743201" cy="1060847"/>
          </a:xfrm>
          <a:prstGeom prst="rect">
            <a:avLst/>
          </a:prstGeom>
        </p:spPr>
      </p:pic>
      <p:pic>
        <p:nvPicPr>
          <p:cNvPr id="8" name="Εικόνα 7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296ECD8-711F-4690-A503-F5557166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  <p:sp>
        <p:nvSpPr>
          <p:cNvPr id="9" name="Τίτλος 6">
            <a:extLst>
              <a:ext uri="{FF2B5EF4-FFF2-40B4-BE49-F238E27FC236}">
                <a16:creationId xmlns:a16="http://schemas.microsoft.com/office/drawing/2014/main" id="{906EB795-8B24-4B31-8F3A-A7D46890E61F}"/>
              </a:ext>
            </a:extLst>
          </p:cNvPr>
          <p:cNvSpPr txBox="1">
            <a:spLocks/>
          </p:cNvSpPr>
          <p:nvPr/>
        </p:nvSpPr>
        <p:spPr>
          <a:xfrm>
            <a:off x="928735" y="113247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 </a:t>
            </a:r>
            <a:r>
              <a:rPr lang="en-US" sz="2400" b="1" dirty="0" err="1"/>
              <a:t>AgriSnap</a:t>
            </a:r>
            <a:r>
              <a:rPr lang="en-US" sz="2400" b="1" dirty="0"/>
              <a:t> - GR</a:t>
            </a:r>
            <a:endParaRPr lang="el-GR" sz="2400" b="1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208ED92-C762-46F8-8BF8-AF1A28768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36" y="5719762"/>
            <a:ext cx="92566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>
        <p:wipe/>
      </p:transition>
    </mc:Choice>
    <mc:Fallback xmlns="">
      <p:transition spd="slow" advClick="0" advTm="2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stall_AgriSnap3">
            <a:hlinkClick r:id="" action="ppaction://media"/>
            <a:extLst>
              <a:ext uri="{FF2B5EF4-FFF2-40B4-BE49-F238E27FC236}">
                <a16:creationId xmlns:a16="http://schemas.microsoft.com/office/drawing/2014/main" id="{A0D95FF8-0224-876E-9BC4-6B4B861F53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7627" y="793375"/>
            <a:ext cx="3919390" cy="4907514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29CBD4-EE8F-9AC4-070E-33B299AE98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3</a:t>
            </a:fld>
            <a:endParaRPr lang="el-GR" dirty="0"/>
          </a:p>
        </p:txBody>
      </p:sp>
      <p:sp>
        <p:nvSpPr>
          <p:cNvPr id="21" name="Θέση κειμένου 20">
            <a:extLst>
              <a:ext uri="{FF2B5EF4-FFF2-40B4-BE49-F238E27FC236}">
                <a16:creationId xmlns:a16="http://schemas.microsoft.com/office/drawing/2014/main" id="{82212BDB-4C2E-AC8B-2D20-D92E9CDAE8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8848" y="1455737"/>
            <a:ext cx="5403641" cy="39465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Σύνδεση της έξυπνης συσκευής στο διαδίκτυο (</a:t>
            </a:r>
            <a:r>
              <a:rPr lang="en-US" sz="2400" dirty="0" err="1"/>
              <a:t>WiFi</a:t>
            </a:r>
            <a:r>
              <a:rPr lang="en-US" sz="2400" dirty="0"/>
              <a:t>, </a:t>
            </a:r>
            <a:r>
              <a:rPr lang="el-GR" sz="2400" dirty="0"/>
              <a:t>δεδομένα κινητής τηλεφωνίας</a:t>
            </a:r>
            <a:r>
              <a:rPr lang="en-US" sz="2400" dirty="0"/>
              <a:t>)</a:t>
            </a:r>
            <a:r>
              <a:rPr lang="el-GR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Είσοδος στην πλατφόρμα </a:t>
            </a:r>
            <a:r>
              <a:rPr lang="en-US" sz="2400" b="1" dirty="0"/>
              <a:t>Google Play </a:t>
            </a:r>
            <a:r>
              <a:rPr lang="el-GR" sz="2400" dirty="0"/>
              <a:t>από την περιοχή εφαρμογών.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Αναζήτηση της  εφαρμογής </a:t>
            </a:r>
            <a:r>
              <a:rPr lang="en-US" sz="2400" b="1" dirty="0" err="1"/>
              <a:t>AgriSnap</a:t>
            </a:r>
            <a:r>
              <a:rPr lang="en-US" sz="2400" b="1" dirty="0"/>
              <a:t> – GR</a:t>
            </a:r>
            <a:r>
              <a:rPr lang="en-US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Λήψη και εγκατάσταση της εφαρμογής.  </a:t>
            </a:r>
          </a:p>
        </p:txBody>
      </p:sp>
      <p:pic>
        <p:nvPicPr>
          <p:cNvPr id="30" name="Θέση περιεχομένου 29" descr="Εικόνα που περιέχει κινητό τηλέφωνο, γκάτζετ, στιγμιότυπο οθόνης, Συσκευή επικοινωνί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0E775D4-EC63-5C54-B75F-E0F83D4D4E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6">
            <a:grayscl/>
          </a:blip>
          <a:srcRect l="20660" t="1921" r="19768" b="1877"/>
          <a:stretch/>
        </p:blipFill>
        <p:spPr>
          <a:xfrm>
            <a:off x="6138491" y="380539"/>
            <a:ext cx="4157662" cy="5772150"/>
          </a:xfr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A061FC34-9F83-25F9-25E6-03CD02CBDC18}"/>
              </a:ext>
            </a:extLst>
          </p:cNvPr>
          <p:cNvSpPr/>
          <p:nvPr/>
        </p:nvSpPr>
        <p:spPr>
          <a:xfrm>
            <a:off x="6656832" y="881623"/>
            <a:ext cx="464769" cy="3635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FBAB1A9-E5FE-35FE-5092-87C71F9FCA65}"/>
              </a:ext>
            </a:extLst>
          </p:cNvPr>
          <p:cNvSpPr/>
          <p:nvPr/>
        </p:nvSpPr>
        <p:spPr>
          <a:xfrm>
            <a:off x="7121601" y="3461221"/>
            <a:ext cx="577647" cy="5106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53ADF82A-93CA-BA5C-526F-2E2FD90F10F0}"/>
              </a:ext>
            </a:extLst>
          </p:cNvPr>
          <p:cNvSpPr/>
          <p:nvPr/>
        </p:nvSpPr>
        <p:spPr>
          <a:xfrm>
            <a:off x="7121601" y="863864"/>
            <a:ext cx="1905058" cy="293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01E10513-5431-C8CC-C9FB-8F0AB3383FF4}"/>
              </a:ext>
            </a:extLst>
          </p:cNvPr>
          <p:cNvSpPr/>
          <p:nvPr/>
        </p:nvSpPr>
        <p:spPr>
          <a:xfrm>
            <a:off x="6339923" y="1354556"/>
            <a:ext cx="1155435" cy="5106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9124DCD7-F608-2636-363F-636F5487190C}"/>
              </a:ext>
            </a:extLst>
          </p:cNvPr>
          <p:cNvSpPr/>
          <p:nvPr/>
        </p:nvSpPr>
        <p:spPr>
          <a:xfrm>
            <a:off x="7025784" y="4864609"/>
            <a:ext cx="792336" cy="631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6">
            <a:extLst>
              <a:ext uri="{FF2B5EF4-FFF2-40B4-BE49-F238E27FC236}">
                <a16:creationId xmlns:a16="http://schemas.microsoft.com/office/drawing/2014/main" id="{F7AD9232-2B5F-4B74-AE09-ACF8A9726D6F}"/>
              </a:ext>
            </a:extLst>
          </p:cNvPr>
          <p:cNvSpPr txBox="1">
            <a:spLocks/>
          </p:cNvSpPr>
          <p:nvPr/>
        </p:nvSpPr>
        <p:spPr>
          <a:xfrm>
            <a:off x="928735" y="113247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Λήψη </a:t>
            </a:r>
            <a:r>
              <a:rPr lang="en-US" sz="2400" b="1" dirty="0" err="1"/>
              <a:t>AgriSnap</a:t>
            </a:r>
            <a:r>
              <a:rPr lang="en-US" sz="2400" b="1" dirty="0"/>
              <a:t> – GR</a:t>
            </a:r>
            <a:endParaRPr lang="el-GR" sz="2400" b="1" dirty="0"/>
          </a:p>
        </p:txBody>
      </p:sp>
      <p:pic>
        <p:nvPicPr>
          <p:cNvPr id="14" name="Εικόνα 13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AA63FC0-EFE6-4E87-98A0-9C22AA01A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>
        <p:wipe/>
      </p:transition>
    </mc:Choice>
    <mc:Fallback xmlns="">
      <p:transition spd="slow" advClick="0" advTm="4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2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mediacall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4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4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4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1" grpId="0" uiExpand="1" build="p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12">
            <a:extLst>
              <a:ext uri="{FF2B5EF4-FFF2-40B4-BE49-F238E27FC236}">
                <a16:creationId xmlns:a16="http://schemas.microsoft.com/office/drawing/2014/main" id="{0CADA15D-1811-FB9B-D4CC-D05CEF141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747" y="2290500"/>
            <a:ext cx="3756500" cy="1319304"/>
          </a:xfrm>
        </p:spPr>
        <p:txBody>
          <a:bodyPr anchor="ctr">
            <a:normAutofit/>
          </a:bodyPr>
          <a:lstStyle/>
          <a:p>
            <a:r>
              <a:rPr lang="el-GR" sz="4000" b="1" dirty="0"/>
              <a:t>Ευχαριστούμε!</a:t>
            </a:r>
            <a:endParaRPr lang="en-GB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83D515-BF29-DD72-2CA3-74486E3B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01078" y="3666931"/>
            <a:ext cx="3189839" cy="205577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FA4ABD-5068-050E-08E0-1A7587B0F9E5}"/>
              </a:ext>
            </a:extLst>
          </p:cNvPr>
          <p:cNvSpPr/>
          <p:nvPr/>
        </p:nvSpPr>
        <p:spPr>
          <a:xfrm rot="5400000">
            <a:off x="9670730" y="754348"/>
            <a:ext cx="650932" cy="4391608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FDF182-1D90-F161-D4F5-644E1765A83E}"/>
              </a:ext>
            </a:extLst>
          </p:cNvPr>
          <p:cNvSpPr/>
          <p:nvPr/>
        </p:nvSpPr>
        <p:spPr>
          <a:xfrm rot="16200000">
            <a:off x="1734106" y="890580"/>
            <a:ext cx="650932" cy="4119146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0732ADA-868D-4DC1-87C1-3FBA0DD6D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17" y="4184137"/>
            <a:ext cx="1045677" cy="9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ΑΑΔΕ colors">
      <a:dk1>
        <a:srgbClr val="112C63"/>
      </a:dk1>
      <a:lt1>
        <a:srgbClr val="FEFFFF"/>
      </a:lt1>
      <a:dk2>
        <a:srgbClr val="009FDF"/>
      </a:dk2>
      <a:lt2>
        <a:srgbClr val="E7E6E6"/>
      </a:lt2>
      <a:accent1>
        <a:srgbClr val="0C49BA"/>
      </a:accent1>
      <a:accent2>
        <a:srgbClr val="0C49BA"/>
      </a:accent2>
      <a:accent3>
        <a:srgbClr val="112C63"/>
      </a:accent3>
      <a:accent4>
        <a:srgbClr val="0B499F"/>
      </a:accent4>
      <a:accent5>
        <a:srgbClr val="009FDF"/>
      </a:accent5>
      <a:accent6>
        <a:srgbClr val="0C49BA"/>
      </a:accent6>
      <a:hlink>
        <a:srgbClr val="009FDF"/>
      </a:hlink>
      <a:folHlink>
        <a:srgbClr val="009FD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DE_Branding_pptx_template1" id="{122AE4DF-B901-BB4F-A3E1-D424BD4A44FD}" vid="{586DC34A-5417-914C-B8AB-6E0C8C24F96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115</Words>
  <Application>Microsoft Office PowerPoint</Application>
  <PresentationFormat>Ευρεία οθόνη</PresentationFormat>
  <Paragraphs>19</Paragraphs>
  <Slides>4</Slides>
  <Notes>4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 Zografaki</dc:creator>
  <cp:lastModifiedBy>ΔΕΠΙΚ</cp:lastModifiedBy>
  <cp:revision>19</cp:revision>
  <dcterms:created xsi:type="dcterms:W3CDTF">2023-02-16T11:30:03Z</dcterms:created>
  <dcterms:modified xsi:type="dcterms:W3CDTF">2026-02-18T12:52:10Z</dcterms:modified>
</cp:coreProperties>
</file>