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90" r:id="rId4"/>
    <p:sldId id="288" r:id="rId5"/>
    <p:sldId id="292" r:id="rId6"/>
    <p:sldId id="293" r:id="rId7"/>
    <p:sldId id="294" r:id="rId8"/>
    <p:sldId id="291" r:id="rId9"/>
    <p:sldId id="263" r:id="rId1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100B44-5369-1947-822B-13C7F33A6B58}">
          <p14:sldIdLst>
            <p14:sldId id="256"/>
            <p14:sldId id="266"/>
            <p14:sldId id="290"/>
            <p14:sldId id="288"/>
            <p14:sldId id="292"/>
            <p14:sldId id="293"/>
            <p14:sldId id="294"/>
            <p14:sldId id="291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9BA"/>
    <a:srgbClr val="009FDF"/>
    <a:srgbClr val="112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31"/>
    <p:restoredTop sz="82864" autoAdjust="0"/>
  </p:normalViewPr>
  <p:slideViewPr>
    <p:cSldViewPr snapToGrid="0">
      <p:cViewPr varScale="1">
        <p:scale>
          <a:sx n="110" d="100"/>
          <a:sy n="110" d="100"/>
        </p:scale>
        <p:origin x="10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466D6-4DE3-44C6-8000-56F640F0BC73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A4BD7-2F32-47EC-8D9C-1D3BF74A81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653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A4BD7-2F32-47EC-8D9C-1D3BF74A8141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9859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425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0654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7395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3322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51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4916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0552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A4BD7-2F32-47EC-8D9C-1D3BF74A8141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225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8F64-561C-2425-BD8D-2E6D2CA13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4923295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GB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29EAC-AEA0-56BC-4837-5FB921060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92329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0556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44F23-1432-096A-5986-F0AA4BDC8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57307-AFBD-C79E-0CBA-FB7A49026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8561C-4B24-B03F-0B8B-C4A70995A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18/2/2026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9C77A-FE1B-DB6A-D48F-F4F2D28C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8A936-58D7-8C21-C778-AB910D97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2624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6A2A97-1FFB-BE7B-5821-F719E7EEB7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03DCA7-552A-00C9-33A1-32BD1402F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AEBAE-F81D-197F-5269-03840AFF0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18/2/2026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0CBB2-52AC-5FC2-EEA7-76010329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0C2AC-6E0E-89A8-31D3-AF71F0CA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87125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Μέλη ομάδας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dirty="0"/>
              <a:t>Προσθέστε υποσέλιδο</a:t>
            </a:r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l-GR" dirty="0"/>
              <a:t>Τίτλος</a:t>
            </a:r>
          </a:p>
        </p:txBody>
      </p:sp>
      <p:sp>
        <p:nvSpPr>
          <p:cNvPr id="13" name="Θέση κειμένου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l-GR" dirty="0"/>
              <a:t>Τίτλος</a:t>
            </a:r>
          </a:p>
        </p:txBody>
      </p:sp>
      <p:sp>
        <p:nvSpPr>
          <p:cNvPr id="15" name="Θέση κειμένου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l-GR" dirty="0"/>
              <a:t>Τίτλος</a:t>
            </a:r>
          </a:p>
        </p:txBody>
      </p:sp>
      <p:sp>
        <p:nvSpPr>
          <p:cNvPr id="17" name="Θέση κειμένου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l-GR" dirty="0"/>
              <a:t>Τίτλος</a:t>
            </a: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l-GR" dirty="0"/>
              <a:t>Πλήρες όνομα</a:t>
            </a:r>
          </a:p>
        </p:txBody>
      </p:sp>
      <p:sp>
        <p:nvSpPr>
          <p:cNvPr id="10" name="Θέση κειμένου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l-GR" dirty="0"/>
              <a:t>Πλήρες όνομα</a:t>
            </a:r>
          </a:p>
        </p:txBody>
      </p:sp>
      <p:sp>
        <p:nvSpPr>
          <p:cNvPr id="12" name="Θέση κειμένου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l-GR" dirty="0"/>
              <a:t>Πλήρες όνομα</a:t>
            </a:r>
          </a:p>
        </p:txBody>
      </p:sp>
      <p:sp>
        <p:nvSpPr>
          <p:cNvPr id="16" name="Θέση κειμένου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l-GR" dirty="0"/>
              <a:t>Πλήρες όνομα</a:t>
            </a:r>
          </a:p>
        </p:txBody>
      </p:sp>
      <p:sp>
        <p:nvSpPr>
          <p:cNvPr id="19" name="Θέση κειμένου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l-GR" dirty="0"/>
              <a:t>Πλήρες όνομα</a:t>
            </a:r>
          </a:p>
        </p:txBody>
      </p:sp>
      <p:sp>
        <p:nvSpPr>
          <p:cNvPr id="21" name="Θέση κειμένου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l-GR" dirty="0"/>
              <a:t>Τίτλος</a:t>
            </a:r>
          </a:p>
        </p:txBody>
      </p:sp>
      <p:sp>
        <p:nvSpPr>
          <p:cNvPr id="23" name="Θέση εικόνας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24" name="Θέση εικόνας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25" name="Θέση εικόνας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26" name="Θέση εικόνας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27" name="Θέση εικόνας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20" name="Θέση εικόνας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el-GR" dirty="0"/>
              <a:t>Πλήρες όνομα</a:t>
            </a:r>
          </a:p>
        </p:txBody>
      </p:sp>
      <p:sp>
        <p:nvSpPr>
          <p:cNvPr id="11" name="Θέση κειμένου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el-GR" dirty="0"/>
              <a:t>Τίτλος</a:t>
            </a:r>
          </a:p>
        </p:txBody>
      </p:sp>
    </p:spTree>
    <p:extLst>
      <p:ext uri="{BB962C8B-B14F-4D97-AF65-F5344CB8AC3E}">
        <p14:creationId xmlns:p14="http://schemas.microsoft.com/office/powerpoint/2010/main" val="80678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ipe/>
      </p:transition>
    </mc:Choice>
    <mc:Fallback xmlns="">
      <p:transition spd="slow" advClick="0" advTm="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Ελεύθερη σχεδίαση: Σχήμα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14" name="Ελεύθερη σχεδίαση: Σχήμα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6" name="Σύμβολο κράτησης θέσης υποσέλιδου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/>
              <a:t>Προσθέστε υποσέλιδο</a:t>
            </a:r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4" name="Ελεύθερη σχεδίαση: Σχήμα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2" name="Ελεύθερη σχεδίαση: Σχήμα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5" name="Ελεύθερη σχεδίαση: Σχήμα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6" name="Ελεύθερη σχεδίαση: Σχήμα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30" name="Ελεύθερη σχεδίαση: Σχήμα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802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ipe/>
      </p:transition>
    </mc:Choice>
    <mc:Fallback xmlns="">
      <p:transition spd="slow" advClick="0" advTm="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EB84E-A6D3-E1BF-2DFA-D72E0D7C2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738FE-9399-F591-49A9-BF417F63C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55C60-E20F-01CE-9AE4-EC78439A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18/2/2026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CB70D-CE61-394B-6A85-22103256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D65BD-F406-8A2E-8363-324037A2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A4D0A5-3EA2-3A12-8CC3-645E28C8B8F5}"/>
              </a:ext>
            </a:extLst>
          </p:cNvPr>
          <p:cNvGrpSpPr/>
          <p:nvPr userDrawn="1"/>
        </p:nvGrpSpPr>
        <p:grpSpPr>
          <a:xfrm>
            <a:off x="2858051" y="5734374"/>
            <a:ext cx="9333949" cy="650932"/>
            <a:chOff x="2858051" y="5734374"/>
            <a:chExt cx="9333949" cy="6509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4AE6BC-9A2F-7F6E-F9BA-538FBF47D89B}"/>
                </a:ext>
              </a:extLst>
            </p:cNvPr>
            <p:cNvSpPr/>
            <p:nvPr/>
          </p:nvSpPr>
          <p:spPr>
            <a:xfrm rot="5400000">
              <a:off x="7199559" y="1392866"/>
              <a:ext cx="650932" cy="9333948"/>
            </a:xfrm>
            <a:prstGeom prst="rect">
              <a:avLst/>
            </a:prstGeom>
            <a:gradFill>
              <a:gsLst>
                <a:gs pos="5000">
                  <a:schemeClr val="accent2">
                    <a:alpha val="0"/>
                  </a:schemeClr>
                </a:gs>
                <a:gs pos="72000">
                  <a:srgbClr val="3265C5">
                    <a:alpha val="91494"/>
                  </a:srgbClr>
                </a:gs>
                <a:gs pos="90000">
                  <a:schemeClr val="accent2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3C921D-8546-FBEC-0EB9-DFD940F16D8B}"/>
                </a:ext>
              </a:extLst>
            </p:cNvPr>
            <p:cNvSpPr/>
            <p:nvPr/>
          </p:nvSpPr>
          <p:spPr>
            <a:xfrm>
              <a:off x="9573777" y="6176963"/>
              <a:ext cx="2618223" cy="2083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790F84A5-1034-B091-D58E-535DAF34FD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462" y="5477305"/>
            <a:ext cx="2618223" cy="116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3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905DBB-049A-2172-64E1-3262204B8B11}"/>
              </a:ext>
            </a:extLst>
          </p:cNvPr>
          <p:cNvSpPr/>
          <p:nvPr userDrawn="1"/>
        </p:nvSpPr>
        <p:spPr>
          <a:xfrm>
            <a:off x="5238428" y="1"/>
            <a:ext cx="6953572" cy="638530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E644ED-0995-3126-EAF9-B4F656442443}"/>
              </a:ext>
            </a:extLst>
          </p:cNvPr>
          <p:cNvSpPr/>
          <p:nvPr userDrawn="1"/>
        </p:nvSpPr>
        <p:spPr>
          <a:xfrm rot="5400000">
            <a:off x="6062719" y="3795398"/>
            <a:ext cx="3974123" cy="2151086"/>
          </a:xfrm>
          <a:prstGeom prst="rect">
            <a:avLst/>
          </a:prstGeom>
          <a:gradFill>
            <a:gsLst>
              <a:gs pos="71010">
                <a:srgbClr val="0C49BA"/>
              </a:gs>
              <a:gs pos="0">
                <a:schemeClr val="accent2">
                  <a:alpha val="0"/>
                </a:schemeClr>
              </a:gs>
              <a:gs pos="9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DBBC46-FE2F-BA8D-0AF5-4B7A6F55A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74237" y="4706913"/>
            <a:ext cx="2151087" cy="215108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9A9BE3F-8ADA-7D34-2125-470B621C62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3954" y="1828649"/>
            <a:ext cx="2228578" cy="2387600"/>
          </a:xfrm>
        </p:spPr>
        <p:txBody>
          <a:bodyPr anchor="b">
            <a:noAutofit/>
          </a:bodyPr>
          <a:lstStyle>
            <a:lvl1pPr algn="l">
              <a:defRPr sz="13800" b="1"/>
            </a:lvl1pPr>
          </a:lstStyle>
          <a:p>
            <a:r>
              <a:rPr lang="en-GB" dirty="0"/>
              <a:t>0</a:t>
            </a:r>
            <a:endParaRPr lang="x-none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F4F0B8B-1AB3-1A87-B9F4-41A5DF52C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3954" y="4419315"/>
            <a:ext cx="4923295" cy="1363141"/>
          </a:xfrm>
        </p:spPr>
        <p:txBody>
          <a:bodyPr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FFAD1F-1DBD-8417-A6A2-0F772E4A5242}"/>
              </a:ext>
            </a:extLst>
          </p:cNvPr>
          <p:cNvSpPr/>
          <p:nvPr userDrawn="1"/>
        </p:nvSpPr>
        <p:spPr>
          <a:xfrm>
            <a:off x="9573777" y="6176963"/>
            <a:ext cx="2618223" cy="2083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5274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18F23DC-D39A-60CA-75B6-7C8F86D3EC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462" y="5477305"/>
            <a:ext cx="2618223" cy="116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B3DFA5-230F-9D37-5DF3-D84978BF4A77}"/>
              </a:ext>
            </a:extLst>
          </p:cNvPr>
          <p:cNvSpPr/>
          <p:nvPr userDrawn="1"/>
        </p:nvSpPr>
        <p:spPr>
          <a:xfrm rot="5400000">
            <a:off x="9101051" y="3767056"/>
            <a:ext cx="5212079" cy="969818"/>
          </a:xfrm>
          <a:prstGeom prst="rect">
            <a:avLst/>
          </a:prstGeom>
          <a:gradFill>
            <a:gsLst>
              <a:gs pos="33000">
                <a:schemeClr val="accent2">
                  <a:alpha val="0"/>
                </a:schemeClr>
              </a:gs>
              <a:gs pos="99000">
                <a:schemeClr val="accent2">
                  <a:alpha val="9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1AD5B1-612A-9179-8EB0-A76593E7B0C3}"/>
              </a:ext>
            </a:extLst>
          </p:cNvPr>
          <p:cNvSpPr/>
          <p:nvPr userDrawn="1"/>
        </p:nvSpPr>
        <p:spPr>
          <a:xfrm rot="5400000">
            <a:off x="9060872" y="3253052"/>
            <a:ext cx="4738251" cy="1523998"/>
          </a:xfrm>
          <a:prstGeom prst="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alpha val="56294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1FAC64-F963-43F7-EC91-EC3A58419E90}"/>
              </a:ext>
            </a:extLst>
          </p:cNvPr>
          <p:cNvSpPr/>
          <p:nvPr userDrawn="1"/>
        </p:nvSpPr>
        <p:spPr>
          <a:xfrm>
            <a:off x="11222180" y="5212075"/>
            <a:ext cx="969819" cy="972632"/>
          </a:xfrm>
          <a:prstGeom prst="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alpha val="56294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CBC651-C404-B720-38B8-7B7C971CB533}"/>
              </a:ext>
            </a:extLst>
          </p:cNvPr>
          <p:cNvSpPr/>
          <p:nvPr userDrawn="1"/>
        </p:nvSpPr>
        <p:spPr>
          <a:xfrm>
            <a:off x="9573777" y="6176963"/>
            <a:ext cx="2618223" cy="2083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C10179-C19D-EAD6-85D9-69CE999F14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8982" y="5207616"/>
            <a:ext cx="933018" cy="941941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4EAC4E98-AC61-DBF2-B3E0-D445100925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4462" y="5477305"/>
            <a:ext cx="2618223" cy="116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6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35171-C467-EA6E-6272-466C00F5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F787E-7505-E2FA-296C-59EB1827F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18/2/2026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6BC59B-84AC-9F2B-06A6-185B391E0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4B206-D1CC-9BBB-019C-834256B0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473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1201A-B47D-3285-0478-7E9BD28E8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18/2/2026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B7E397-6133-9EEC-0AF9-4487A0CD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FD2BE-94F1-E449-6C41-F142415C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934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1301B-222C-FA56-B002-FD20BCAE5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9902E-657E-B399-6767-EB0BD0FA0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D4297-1FB6-86E3-D512-6A627F144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753EB-679A-B13C-6E57-131B6B424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18/2/2026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30B92-AED0-007D-E494-7E79E1121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2B40D-1631-AF8C-81ED-A9D9025B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7915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366BB-3EC2-D0B2-A68A-3EBE7799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25F486-379F-F3B9-DEB3-1EDFD6C3B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7DD915-6B4C-7AFE-122B-99607D9A1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6322F-E89D-E431-0AD4-4B6048BA9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18/2/2026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4A6C14-56CE-AC9A-27B8-F0AC89F15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9AF03-05D8-8E86-D753-6B811ED9A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747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30C0E-A150-FC43-E64B-4A3B54453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EDCC0-12BE-F9B9-2CCA-DB0BD2192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A4D36-576D-60EB-A4F1-A9CECDE9A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9D607-FCA0-A44A-9EFD-D91532FF0F11}" type="datetimeFigureOut">
              <a:rPr lang="x-none" smtClean="0"/>
              <a:pPr/>
              <a:t>18/2/2026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F8F5D-4110-EAE2-E923-FB66CFB23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CB04E-97F9-F100-96A8-1C8BC5F79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38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microsoft.com/office/2007/relationships/media" Target="../media/media2.mp4"/><Relationship Id="rId7" Type="http://schemas.openxmlformats.org/officeDocument/2006/relationships/image" Target="../media/image6.png"/><Relationship Id="rId12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4" Type="http://schemas.openxmlformats.org/officeDocument/2006/relationships/video" Target="../media/media2.mp4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3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A978FF7-0393-3011-9447-2A59FEFDD616}"/>
              </a:ext>
            </a:extLst>
          </p:cNvPr>
          <p:cNvSpPr txBox="1"/>
          <p:nvPr/>
        </p:nvSpPr>
        <p:spPr>
          <a:xfrm>
            <a:off x="6571496" y="3557861"/>
            <a:ext cx="49807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Γνωριμία με την Εφαρμογή </a:t>
            </a:r>
            <a:r>
              <a:rPr lang="el-GR" sz="3200" b="1" dirty="0" err="1"/>
              <a:t>AgriSnap</a:t>
            </a:r>
            <a:r>
              <a:rPr lang="el-GR" sz="3200" b="1" dirty="0"/>
              <a:t>-GR</a:t>
            </a:r>
          </a:p>
          <a:p>
            <a:r>
              <a:rPr lang="el-GR" sz="2400" dirty="0"/>
              <a:t>Βοηθητικό Βίντεο - Παρουσίαση</a:t>
            </a:r>
          </a:p>
          <a:p>
            <a:endParaRPr lang="x-none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B9BE13-F741-87CF-B8CE-E2BCCDBCE8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696759" y="0"/>
            <a:ext cx="3495241" cy="22525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9FF9F0E-18C3-CC46-0ECF-E993C8EF650B}"/>
              </a:ext>
            </a:extLst>
          </p:cNvPr>
          <p:cNvGrpSpPr/>
          <p:nvPr/>
        </p:nvGrpSpPr>
        <p:grpSpPr>
          <a:xfrm>
            <a:off x="0" y="0"/>
            <a:ext cx="5895217" cy="6858003"/>
            <a:chOff x="-2" y="-2"/>
            <a:chExt cx="5895217" cy="685800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6125D00-2738-7A73-FF95-A7D0C8F87BA3}"/>
                </a:ext>
              </a:extLst>
            </p:cNvPr>
            <p:cNvSpPr/>
            <p:nvPr/>
          </p:nvSpPr>
          <p:spPr>
            <a:xfrm>
              <a:off x="1270055" y="-2"/>
              <a:ext cx="3706574" cy="6023707"/>
            </a:xfrm>
            <a:prstGeom prst="rect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89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0FB139-728C-16A2-AF44-871FB3700809}"/>
                </a:ext>
              </a:extLst>
            </p:cNvPr>
            <p:cNvSpPr/>
            <p:nvPr/>
          </p:nvSpPr>
          <p:spPr>
            <a:xfrm rot="5400000">
              <a:off x="-641155" y="3525031"/>
              <a:ext cx="3974123" cy="2691818"/>
            </a:xfrm>
            <a:prstGeom prst="rect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72000">
                  <a:srgbClr val="3265C5">
                    <a:alpha val="91494"/>
                  </a:srgbClr>
                </a:gs>
                <a:gs pos="90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593F6F-9A45-C9EC-DE73-ADE96CCB02B1}"/>
                </a:ext>
              </a:extLst>
            </p:cNvPr>
            <p:cNvSpPr/>
            <p:nvPr/>
          </p:nvSpPr>
          <p:spPr>
            <a:xfrm>
              <a:off x="2691816" y="6023705"/>
              <a:ext cx="3203399" cy="3634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63EBE31-DA69-4BA9-38B2-1E6408C56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818" y="3738894"/>
            <a:ext cx="2284813" cy="2284813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F7768F08-B5B4-43D2-8A64-2ECF14C534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49" y="2004154"/>
            <a:ext cx="925665" cy="819150"/>
          </a:xfrm>
          <a:prstGeom prst="rect">
            <a:avLst/>
          </a:prstGeom>
        </p:spPr>
      </p:pic>
      <p:pic>
        <p:nvPicPr>
          <p:cNvPr id="24" name="Εικόνα 23" descr="Εικόνα που περιέχει σύμβολο, λογότυπο, κύκλος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9A1AD5A7-74BA-418A-B461-3C91BEA805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18982" y="3898272"/>
            <a:ext cx="707130" cy="70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8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035">
        <p:wipe/>
      </p:transition>
    </mc:Choice>
    <mc:Fallback xmlns="">
      <p:transition spd="slow" advClick="0" advTm="59035">
        <p:wipe/>
      </p:transition>
    </mc:Fallback>
  </mc:AlternateContent>
  <p:extLst>
    <p:ext uri="{E180D4A7-C9FB-4DFB-919C-405C955672EB}">
      <p14:showEvtLst xmlns:p14="http://schemas.microsoft.com/office/powerpoint/2010/main">
        <p14:playEvt time="838" objId="1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in">
            <a:hlinkClick r:id="" action="ppaction://media"/>
            <a:extLst>
              <a:ext uri="{FF2B5EF4-FFF2-40B4-BE49-F238E27FC236}">
                <a16:creationId xmlns:a16="http://schemas.microsoft.com/office/drawing/2014/main" id="{278EC8C3-217C-3768-6CBE-1615561272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07454" y="1632936"/>
            <a:ext cx="1512000" cy="2165706"/>
          </a:xfrm>
          <a:prstGeom prst="rect">
            <a:avLst/>
          </a:prstGeom>
        </p:spPr>
      </p:pic>
      <p:sp>
        <p:nvSpPr>
          <p:cNvPr id="7" name="Τίτλος 6">
            <a:extLst>
              <a:ext uri="{FF2B5EF4-FFF2-40B4-BE49-F238E27FC236}">
                <a16:creationId xmlns:a16="http://schemas.microsoft.com/office/drawing/2014/main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735" y="113247"/>
            <a:ext cx="10515600" cy="719092"/>
          </a:xfrm>
        </p:spPr>
        <p:txBody>
          <a:bodyPr rtlCol="0" anchor="ctr">
            <a:normAutofit/>
          </a:bodyPr>
          <a:lstStyle/>
          <a:p>
            <a:pPr rtl="0"/>
            <a:r>
              <a:rPr lang="el-GR" sz="2400" b="1" dirty="0"/>
              <a:t>Είσοδος στην Εφαρμογή </a:t>
            </a:r>
            <a:r>
              <a:rPr lang="en-US" sz="2400" b="1" dirty="0" err="1"/>
              <a:t>AgriSnap</a:t>
            </a:r>
            <a:r>
              <a:rPr lang="en-US" sz="2400" b="1" dirty="0"/>
              <a:t> - GR</a:t>
            </a:r>
            <a:endParaRPr lang="el-GR" sz="2400" b="1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el-GR" smtClean="0"/>
              <a:pPr rtl="0">
                <a:spcAft>
                  <a:spcPts val="600"/>
                </a:spcAft>
              </a:pPr>
              <a:t>2</a:t>
            </a:fld>
            <a:endParaRPr lang="el-GR"/>
          </a:p>
        </p:txBody>
      </p:sp>
      <p:sp>
        <p:nvSpPr>
          <p:cNvPr id="75" name="Θέση κειμένου 74">
            <a:extLst>
              <a:ext uri="{FF2B5EF4-FFF2-40B4-BE49-F238E27FC236}">
                <a16:creationId xmlns:a16="http://schemas.microsoft.com/office/drawing/2014/main" id="{4C5B78A8-1F1F-89EB-96F0-EBC87DEE15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3497" y="4414701"/>
            <a:ext cx="2241550" cy="13557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b="1" dirty="0"/>
              <a:t>Σύνδεση στο διαδίκτυο</a:t>
            </a:r>
          </a:p>
          <a:p>
            <a:pPr marL="0" indent="0" algn="ctr">
              <a:buNone/>
            </a:pPr>
            <a:r>
              <a:rPr lang="el-GR" sz="1200" dirty="0"/>
              <a:t>(</a:t>
            </a:r>
            <a:r>
              <a:rPr lang="en-US" sz="1200" dirty="0" err="1"/>
              <a:t>WiFi</a:t>
            </a:r>
            <a:r>
              <a:rPr lang="en-US" sz="1200" dirty="0"/>
              <a:t>, </a:t>
            </a:r>
            <a:r>
              <a:rPr lang="el-GR" sz="1200" dirty="0"/>
              <a:t>Δεδομένα κινητής τηλεφωνίας)</a:t>
            </a:r>
          </a:p>
        </p:txBody>
      </p:sp>
      <p:pic>
        <p:nvPicPr>
          <p:cNvPr id="47" name="Εικόνα 46" descr="Εικόνα που περιέχει σύμβολο, λογότυπο, κύκλος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9B5875C8-48C3-1D23-AF62-6539FDF391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74" y="55249"/>
            <a:ext cx="901761" cy="901761"/>
          </a:xfrm>
          <a:prstGeom prst="rect">
            <a:avLst/>
          </a:prstGeom>
        </p:spPr>
      </p:pic>
      <p:pic>
        <p:nvPicPr>
          <p:cNvPr id="101" name="Εικόνα 100" descr="Εικόνα που περιέχει γραμματοσειρά, σύμβολο, κείμεν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60645727-ECC1-1C11-D1AB-37FC09DD41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522" y="1291549"/>
            <a:ext cx="1687500" cy="2880000"/>
          </a:xfrm>
          <a:prstGeom prst="rect">
            <a:avLst/>
          </a:prstGeom>
        </p:spPr>
      </p:pic>
      <p:pic>
        <p:nvPicPr>
          <p:cNvPr id="109" name="Εικόνα 108" descr="Εικόνα που περιέχει σύμβολο, γραμματοσειρά, λογότυπ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EA20C551-42A6-BEF5-3D6D-A3AC92A054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0676" y="1255337"/>
            <a:ext cx="1687500" cy="2880000"/>
          </a:xfrm>
          <a:prstGeom prst="rect">
            <a:avLst/>
          </a:prstGeom>
        </p:spPr>
      </p:pic>
      <p:sp>
        <p:nvSpPr>
          <p:cNvPr id="116" name="Βέλος: Δεξιό 115">
            <a:extLst>
              <a:ext uri="{FF2B5EF4-FFF2-40B4-BE49-F238E27FC236}">
                <a16:creationId xmlns:a16="http://schemas.microsoft.com/office/drawing/2014/main" id="{AB44E43E-0A27-C997-01D7-9BE0B5CF55BF}"/>
              </a:ext>
            </a:extLst>
          </p:cNvPr>
          <p:cNvSpPr/>
          <p:nvPr/>
        </p:nvSpPr>
        <p:spPr>
          <a:xfrm>
            <a:off x="2311055" y="1935412"/>
            <a:ext cx="1351104" cy="1353045"/>
          </a:xfrm>
          <a:prstGeom prst="rightArrow">
            <a:avLst/>
          </a:prstGeom>
          <a:solidFill>
            <a:srgbClr val="0C49B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7" name="Βέλος: Δεξιό 116">
            <a:extLst>
              <a:ext uri="{FF2B5EF4-FFF2-40B4-BE49-F238E27FC236}">
                <a16:creationId xmlns:a16="http://schemas.microsoft.com/office/drawing/2014/main" id="{C410E100-8807-770C-C1CF-2CB3E8057A2D}"/>
              </a:ext>
            </a:extLst>
          </p:cNvPr>
          <p:cNvSpPr/>
          <p:nvPr/>
        </p:nvSpPr>
        <p:spPr>
          <a:xfrm>
            <a:off x="5581838" y="1935412"/>
            <a:ext cx="1353600" cy="1353600"/>
          </a:xfrm>
          <a:prstGeom prst="rightArrow">
            <a:avLst/>
          </a:prstGeom>
          <a:solidFill>
            <a:srgbClr val="0C49B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 descr="Εικόνα που περιέχει στιγμιότυπο οθόνης, μαύρο&#10;&#10;Περιγραφή που δημιουργήθηκε αυτόματα">
            <a:extLst>
              <a:ext uri="{FF2B5EF4-FFF2-40B4-BE49-F238E27FC236}">
                <a16:creationId xmlns:a16="http://schemas.microsoft.com/office/drawing/2014/main" id="{EDB88D98-AE41-1944-BF5C-4DF3434700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31844" y="1291549"/>
            <a:ext cx="1687500" cy="2880000"/>
          </a:xfrm>
          <a:prstGeom prst="rect">
            <a:avLst/>
          </a:prstGeom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8C8C57D5-8C4A-E900-1EB5-D5AB860FE334}"/>
              </a:ext>
            </a:extLst>
          </p:cNvPr>
          <p:cNvSpPr/>
          <p:nvPr/>
        </p:nvSpPr>
        <p:spPr>
          <a:xfrm>
            <a:off x="8195856" y="2480771"/>
            <a:ext cx="393587" cy="3968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607FB22-EA79-34A5-77E4-4736636BED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027" y="5793276"/>
            <a:ext cx="607446" cy="537548"/>
          </a:xfrm>
          <a:prstGeom prst="rect">
            <a:avLst/>
          </a:prstGeom>
        </p:spPr>
      </p:pic>
      <p:pic>
        <p:nvPicPr>
          <p:cNvPr id="11" name="Εικόνα 10" descr="Εικόνα που περιέχει στιγμιότυπο οθόνης, μαύρο&#10;&#10;Περιγραφή που δημιουργήθηκε αυτόματα">
            <a:extLst>
              <a:ext uri="{FF2B5EF4-FFF2-40B4-BE49-F238E27FC236}">
                <a16:creationId xmlns:a16="http://schemas.microsoft.com/office/drawing/2014/main" id="{37099215-3CBB-19C9-3C16-270EA19005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67149" y="1291549"/>
            <a:ext cx="1687500" cy="2880000"/>
          </a:xfrm>
          <a:prstGeom prst="rect">
            <a:avLst/>
          </a:prstGeom>
        </p:spPr>
      </p:pic>
      <p:sp>
        <p:nvSpPr>
          <p:cNvPr id="12" name="Βέλος: Δεξιό 11">
            <a:extLst>
              <a:ext uri="{FF2B5EF4-FFF2-40B4-BE49-F238E27FC236}">
                <a16:creationId xmlns:a16="http://schemas.microsoft.com/office/drawing/2014/main" id="{D444791A-CCF0-0B08-59CB-1A40A13F12BE}"/>
              </a:ext>
            </a:extLst>
          </p:cNvPr>
          <p:cNvSpPr/>
          <p:nvPr/>
        </p:nvSpPr>
        <p:spPr>
          <a:xfrm>
            <a:off x="8804574" y="1935412"/>
            <a:ext cx="1353600" cy="1353600"/>
          </a:xfrm>
          <a:prstGeom prst="rightArrow">
            <a:avLst/>
          </a:prstGeom>
          <a:solidFill>
            <a:srgbClr val="0C49B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Screenrecorder-2024-02-13-16-25-35-743(0)">
            <a:hlinkClick r:id="" action="ppaction://media"/>
            <a:extLst>
              <a:ext uri="{FF2B5EF4-FFF2-40B4-BE49-F238E27FC236}">
                <a16:creationId xmlns:a16="http://schemas.microsoft.com/office/drawing/2014/main" id="{61FB5ED3-992E-B6FF-4938-5F3002F776A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213752" y="1476856"/>
            <a:ext cx="1538311" cy="2278800"/>
          </a:xfrm>
          <a:prstGeom prst="rect">
            <a:avLst/>
          </a:prstGeom>
        </p:spPr>
      </p:pic>
      <p:sp>
        <p:nvSpPr>
          <p:cNvPr id="22" name="Θέση κειμένου 74">
            <a:extLst>
              <a:ext uri="{FF2B5EF4-FFF2-40B4-BE49-F238E27FC236}">
                <a16:creationId xmlns:a16="http://schemas.microsoft.com/office/drawing/2014/main" id="{4783177D-B7CD-44DE-B7F1-73817E696CE3}"/>
              </a:ext>
            </a:extLst>
          </p:cNvPr>
          <p:cNvSpPr txBox="1">
            <a:spLocks/>
          </p:cNvSpPr>
          <p:nvPr/>
        </p:nvSpPr>
        <p:spPr>
          <a:xfrm>
            <a:off x="3427790" y="4414701"/>
            <a:ext cx="2433273" cy="1355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1400" b="1" dirty="0"/>
              <a:t>Εγκατάσταση της Εφαρμογής </a:t>
            </a:r>
            <a:r>
              <a:rPr lang="el-GR" sz="1400" b="1" dirty="0" err="1"/>
              <a:t>AgriSnap</a:t>
            </a:r>
            <a:r>
              <a:rPr lang="el-GR" sz="1400" b="1" dirty="0"/>
              <a:t> - GR στην έξυπνη συσκευή</a:t>
            </a:r>
          </a:p>
        </p:txBody>
      </p:sp>
      <p:sp>
        <p:nvSpPr>
          <p:cNvPr id="23" name="Θέση κειμένου 74">
            <a:extLst>
              <a:ext uri="{FF2B5EF4-FFF2-40B4-BE49-F238E27FC236}">
                <a16:creationId xmlns:a16="http://schemas.microsoft.com/office/drawing/2014/main" id="{E368CCE2-75B1-4074-AA9C-FEC76314F12B}"/>
              </a:ext>
            </a:extLst>
          </p:cNvPr>
          <p:cNvSpPr txBox="1">
            <a:spLocks/>
          </p:cNvSpPr>
          <p:nvPr/>
        </p:nvSpPr>
        <p:spPr>
          <a:xfrm>
            <a:off x="6754819" y="4414701"/>
            <a:ext cx="2241550" cy="1355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1400" b="1" dirty="0"/>
              <a:t>Σύνδεση στην Εφαρμογή με τη χρήση του προσωπικού 5ψήφιου κωδικού</a:t>
            </a:r>
          </a:p>
        </p:txBody>
      </p:sp>
      <p:sp>
        <p:nvSpPr>
          <p:cNvPr id="24" name="Θέση κειμένου 74">
            <a:extLst>
              <a:ext uri="{FF2B5EF4-FFF2-40B4-BE49-F238E27FC236}">
                <a16:creationId xmlns:a16="http://schemas.microsoft.com/office/drawing/2014/main" id="{104F6533-C081-4934-822B-7992D17C0157}"/>
              </a:ext>
            </a:extLst>
          </p:cNvPr>
          <p:cNvSpPr txBox="1">
            <a:spLocks/>
          </p:cNvSpPr>
          <p:nvPr/>
        </p:nvSpPr>
        <p:spPr>
          <a:xfrm>
            <a:off x="9890124" y="4414701"/>
            <a:ext cx="2241550" cy="1355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1400" b="1" dirty="0"/>
              <a:t>Αποδοχή όλων αδειών που ζητά η εφαρμογή (κάμερα, τοποθεσία κ.λπ.)</a:t>
            </a:r>
          </a:p>
        </p:txBody>
      </p:sp>
    </p:spTree>
    <p:extLst>
      <p:ext uri="{BB962C8B-B14F-4D97-AF65-F5344CB8AC3E}">
        <p14:creationId xmlns:p14="http://schemas.microsoft.com/office/powerpoint/2010/main" val="379737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>
        <p:wipe/>
      </p:transition>
    </mc:Choice>
    <mc:Fallback xmlns="">
      <p:transition spd="slow" advClick="0" advTm="5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8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327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077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827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3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61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75" grpId="0" uiExpand="1" build="p"/>
      <p:bldP spid="116" grpId="0" animBg="1"/>
      <p:bldP spid="117" grpId="0" animBg="1"/>
      <p:bldP spid="6" grpId="0" animBg="1"/>
      <p:bldP spid="6" grpId="1" animBg="1"/>
      <p:bldP spid="12" grpId="0" animBg="1"/>
      <p:bldP spid="22" grpId="0" build="p"/>
      <p:bldP spid="23" grpId="0" build="p"/>
      <p:bldP spid="2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rtl="0"/>
            <a:fld id="{19B51A1E-902D-48AF-9020-955120F399B6}" type="slidenum">
              <a:rPr lang="el-GR" smtClean="0"/>
              <a:pPr rtl="0"/>
              <a:t>3</a:t>
            </a:fld>
            <a:endParaRPr lang="el-GR" dirty="0"/>
          </a:p>
        </p:txBody>
      </p:sp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A19597D7-63AB-C0B5-1E0B-1EFA3A27B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453" y="5785972"/>
            <a:ext cx="607446" cy="537548"/>
          </a:xfrm>
          <a:prstGeom prst="rect">
            <a:avLst/>
          </a:prstGeom>
        </p:spPr>
      </p:pic>
      <p:grpSp>
        <p:nvGrpSpPr>
          <p:cNvPr id="41" name="Ομάδα 40"/>
          <p:cNvGrpSpPr/>
          <p:nvPr/>
        </p:nvGrpSpPr>
        <p:grpSpPr>
          <a:xfrm>
            <a:off x="4530262" y="873176"/>
            <a:ext cx="3494277" cy="5848299"/>
            <a:chOff x="1730867" y="981335"/>
            <a:chExt cx="3383075" cy="5515423"/>
          </a:xfrm>
        </p:grpSpPr>
        <p:pic>
          <p:nvPicPr>
            <p:cNvPr id="39" name="Εικόνα 3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7" b="5934"/>
            <a:stretch/>
          </p:blipFill>
          <p:spPr>
            <a:xfrm>
              <a:off x="1922755" y="1365955"/>
              <a:ext cx="3021034" cy="4734089"/>
            </a:xfrm>
            <a:prstGeom prst="rect">
              <a:avLst/>
            </a:prstGeom>
          </p:spPr>
        </p:pic>
        <p:pic>
          <p:nvPicPr>
            <p:cNvPr id="31" name="Εικόνα 30" descr="Εικόνα που περιέχει κινητό τηλέφωνο, γκάτζετ, στιγμιότυπο οθόνης, Συσκευή επικοινωνία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C32F14D-CE15-6171-5C16-2B3B915021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grayscl/>
            </a:blip>
            <a:srcRect l="19912" t="2118" r="19802" b="2716"/>
            <a:stretch/>
          </p:blipFill>
          <p:spPr>
            <a:xfrm>
              <a:off x="1730867" y="981335"/>
              <a:ext cx="3383075" cy="5515423"/>
            </a:xfrm>
            <a:prstGeom prst="rect">
              <a:avLst/>
            </a:prstGeom>
          </p:spPr>
        </p:pic>
      </p:grpSp>
      <p:sp>
        <p:nvSpPr>
          <p:cNvPr id="43" name="Οβάλ 42"/>
          <p:cNvSpPr/>
          <p:nvPr/>
        </p:nvSpPr>
        <p:spPr>
          <a:xfrm>
            <a:off x="4872334" y="5769367"/>
            <a:ext cx="743578" cy="6613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48" name="Ομάδα 47"/>
          <p:cNvGrpSpPr/>
          <p:nvPr/>
        </p:nvGrpSpPr>
        <p:grpSpPr>
          <a:xfrm>
            <a:off x="7688932" y="2154419"/>
            <a:ext cx="3015665" cy="3285811"/>
            <a:chOff x="7688932" y="2154419"/>
            <a:chExt cx="3015665" cy="3285811"/>
          </a:xfrm>
        </p:grpSpPr>
        <p:sp>
          <p:nvSpPr>
            <p:cNvPr id="42" name="Δεξί άγκιστρο 41"/>
            <p:cNvSpPr/>
            <p:nvPr/>
          </p:nvSpPr>
          <p:spPr>
            <a:xfrm>
              <a:off x="7688932" y="2154419"/>
              <a:ext cx="671214" cy="3285811"/>
            </a:xfrm>
            <a:prstGeom prst="rightBrac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610401" y="3253326"/>
              <a:ext cx="2094196" cy="1075174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>
                <a:lnSpc>
                  <a:spcPct val="90000"/>
                </a:lnSpc>
                <a:spcBef>
                  <a:spcPct val="0"/>
                </a:spcBef>
                <a:buNone/>
                <a:defRPr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1800" dirty="0"/>
                <a:t>Αγροτεμάχια για τα οποία ζητείται η λήψη φωτογραφίας.</a:t>
              </a:r>
            </a:p>
          </p:txBody>
        </p:sp>
      </p:grpSp>
      <p:grpSp>
        <p:nvGrpSpPr>
          <p:cNvPr id="46" name="Ομάδα 45"/>
          <p:cNvGrpSpPr/>
          <p:nvPr/>
        </p:nvGrpSpPr>
        <p:grpSpPr>
          <a:xfrm>
            <a:off x="7750316" y="1275481"/>
            <a:ext cx="2641219" cy="442125"/>
            <a:chOff x="5531720" y="1271833"/>
            <a:chExt cx="2641219" cy="4421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7" name="Επεξήγηση με δεξί βέλος 36"/>
            <p:cNvSpPr/>
            <p:nvPr/>
          </p:nvSpPr>
          <p:spPr>
            <a:xfrm rot="10800000">
              <a:off x="5531720" y="1271833"/>
              <a:ext cx="2641219" cy="442125"/>
            </a:xfrm>
            <a:prstGeom prst="rightArrowCallou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681686" y="1312604"/>
              <a:ext cx="1306286" cy="36058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 anchor="ctr">
              <a:normAutofit/>
            </a:bodyPr>
            <a:lstStyle>
              <a:defPPr rtl="0">
                <a:defRPr lang="el-gr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1800" dirty="0"/>
                <a:t>Ρυθμίσεις</a:t>
              </a:r>
            </a:p>
          </p:txBody>
        </p:sp>
      </p:grpSp>
      <p:sp>
        <p:nvSpPr>
          <p:cNvPr id="47" name="Επεξήγηση με δεξί βέλος 46"/>
          <p:cNvSpPr/>
          <p:nvPr/>
        </p:nvSpPr>
        <p:spPr>
          <a:xfrm>
            <a:off x="2163266" y="3660930"/>
            <a:ext cx="2845608" cy="1031906"/>
          </a:xfrm>
          <a:prstGeom prst="rightArrowCallout">
            <a:avLst>
              <a:gd name="adj1" fmla="val 9460"/>
              <a:gd name="adj2" fmla="val 10842"/>
              <a:gd name="adj3" fmla="val 19223"/>
              <a:gd name="adj4" fmla="val 6497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Κωδικός Αγροτεμαχίου</a:t>
            </a:r>
          </a:p>
          <a:p>
            <a:pPr algn="ctr"/>
            <a:r>
              <a:rPr lang="el-GR" dirty="0" err="1">
                <a:solidFill>
                  <a:schemeClr val="tx1"/>
                </a:solidFill>
              </a:rPr>
              <a:t>ΑΦΜ</a:t>
            </a:r>
            <a:r>
              <a:rPr lang="el-GR" dirty="0">
                <a:solidFill>
                  <a:schemeClr val="tx1"/>
                </a:solidFill>
              </a:rPr>
              <a:t> - Α/Α </a:t>
            </a:r>
            <a:r>
              <a:rPr lang="el-GR" dirty="0" err="1">
                <a:solidFill>
                  <a:schemeClr val="tx1"/>
                </a:solidFill>
              </a:rPr>
              <a:t>ΕΑΕ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" name="Οβάλ 1">
            <a:extLst>
              <a:ext uri="{FF2B5EF4-FFF2-40B4-BE49-F238E27FC236}">
                <a16:creationId xmlns:a16="http://schemas.microsoft.com/office/drawing/2014/main" id="{D6C8DC4B-51C6-CC66-7D4A-6FC440EC1913}"/>
              </a:ext>
            </a:extLst>
          </p:cNvPr>
          <p:cNvSpPr/>
          <p:nvPr/>
        </p:nvSpPr>
        <p:spPr>
          <a:xfrm>
            <a:off x="5905611" y="5794396"/>
            <a:ext cx="743578" cy="6613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Τίτλος 6">
            <a:extLst>
              <a:ext uri="{FF2B5EF4-FFF2-40B4-BE49-F238E27FC236}">
                <a16:creationId xmlns:a16="http://schemas.microsoft.com/office/drawing/2014/main" id="{9DF61114-77E5-46C2-B414-D0543A13DB13}"/>
              </a:ext>
            </a:extLst>
          </p:cNvPr>
          <p:cNvSpPr txBox="1">
            <a:spLocks/>
          </p:cNvSpPr>
          <p:nvPr/>
        </p:nvSpPr>
        <p:spPr>
          <a:xfrm>
            <a:off x="928735" y="113247"/>
            <a:ext cx="10515600" cy="719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/>
              <a:t>Αρχική Οθόνη</a:t>
            </a:r>
          </a:p>
        </p:txBody>
      </p:sp>
      <p:pic>
        <p:nvPicPr>
          <p:cNvPr id="20" name="Εικόνα 19" descr="Εικόνα που περιέχει σύμβολο, λογότυπο, κύκλος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C7252C84-890A-4C2F-A4E2-91C79B940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74" y="55249"/>
            <a:ext cx="901761" cy="90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2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000">
        <p:wipe/>
      </p:transition>
    </mc:Choice>
    <mc:Fallback xmlns="">
      <p:transition spd="slow" advClick="0" advTm="2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F28FDFB5-91C7-A642-E187-702FC4631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l-GR" smtClean="0"/>
              <a:pPr rtl="0"/>
              <a:t>4</a:t>
            </a:fld>
            <a:endParaRPr lang="el-GR" dirty="0"/>
          </a:p>
        </p:txBody>
      </p:sp>
      <p:grpSp>
        <p:nvGrpSpPr>
          <p:cNvPr id="110" name="Ομάδα 109">
            <a:extLst>
              <a:ext uri="{FF2B5EF4-FFF2-40B4-BE49-F238E27FC236}">
                <a16:creationId xmlns:a16="http://schemas.microsoft.com/office/drawing/2014/main" id="{6C98A8E5-F55B-A7D6-6181-A0179CAEF699}"/>
              </a:ext>
            </a:extLst>
          </p:cNvPr>
          <p:cNvGrpSpPr/>
          <p:nvPr/>
        </p:nvGrpSpPr>
        <p:grpSpPr>
          <a:xfrm>
            <a:off x="9025023" y="712802"/>
            <a:ext cx="1995054" cy="3719838"/>
            <a:chOff x="9025023" y="1083983"/>
            <a:chExt cx="1995054" cy="3719838"/>
          </a:xfrm>
        </p:grpSpPr>
        <p:pic>
          <p:nvPicPr>
            <p:cNvPr id="95" name="Εικόνα 94" descr="Εικόνα που περιέχει κείμενο, στιγμιότυπο οθόνης, λογισμικό, λειτουργικό σύστημα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B8FD100-1474-67BB-E4C4-5E9D5E87D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0932" y="1345729"/>
              <a:ext cx="1767441" cy="3193809"/>
            </a:xfrm>
            <a:prstGeom prst="rect">
              <a:avLst/>
            </a:prstGeom>
          </p:spPr>
        </p:pic>
        <p:pic>
          <p:nvPicPr>
            <p:cNvPr id="93" name="Εικόνα 92" descr="Εικόνα που περιέχει κινητό τηλέφωνο, γκάτζετ, στιγμιότυπο οθόνης, Συσκευή επικοινωνία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C32F14D-CE15-6171-5C16-2B3B915021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grayscl/>
            </a:blip>
            <a:srcRect l="19912" t="2118" r="19802" b="2716"/>
            <a:stretch/>
          </p:blipFill>
          <p:spPr>
            <a:xfrm>
              <a:off x="9025023" y="1083983"/>
              <a:ext cx="1995054" cy="3719838"/>
            </a:xfrm>
            <a:prstGeom prst="rect">
              <a:avLst/>
            </a:prstGeom>
          </p:spPr>
        </p:pic>
      </p:grp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A83EBCCE-D45F-781F-D9F7-657126E0E8F8}"/>
              </a:ext>
            </a:extLst>
          </p:cNvPr>
          <p:cNvGrpSpPr/>
          <p:nvPr/>
        </p:nvGrpSpPr>
        <p:grpSpPr>
          <a:xfrm>
            <a:off x="929651" y="704411"/>
            <a:ext cx="1995054" cy="3719838"/>
            <a:chOff x="929651" y="1075592"/>
            <a:chExt cx="1995054" cy="3719838"/>
          </a:xfrm>
        </p:grpSpPr>
        <p:pic>
          <p:nvPicPr>
            <p:cNvPr id="81" name="Εικόνα 80" descr="Εικόνα που περιέχει κείμενο, στιγμιότυπο οθόνης, λογισμικό, λειτουργικό σύστημα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4DED8B67-8D5B-6F9B-14D6-BF3C08427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7179" y="1336870"/>
              <a:ext cx="1799999" cy="3214064"/>
            </a:xfrm>
            <a:prstGeom prst="rect">
              <a:avLst/>
            </a:prstGeom>
          </p:spPr>
        </p:pic>
        <p:pic>
          <p:nvPicPr>
            <p:cNvPr id="30" name="Εικόνα 29" descr="Εικόνα που περιέχει κινητό τηλέφωνο, γκάτζετ, στιγμιότυπο οθόνης, Συσκευή επικοινωνία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C2A71F39-42D4-B5F1-5F81-18C335E381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grayscl/>
            </a:blip>
            <a:srcRect l="19912" t="2118" r="19802" b="2716"/>
            <a:stretch/>
          </p:blipFill>
          <p:spPr>
            <a:xfrm>
              <a:off x="929651" y="1075592"/>
              <a:ext cx="1995054" cy="3719838"/>
            </a:xfrm>
            <a:prstGeom prst="rect">
              <a:avLst/>
            </a:prstGeom>
          </p:spPr>
        </p:pic>
      </p:grp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D8E05312-8BC3-DD0F-4C56-47A5103F4BE0}"/>
              </a:ext>
            </a:extLst>
          </p:cNvPr>
          <p:cNvGrpSpPr/>
          <p:nvPr/>
        </p:nvGrpSpPr>
        <p:grpSpPr>
          <a:xfrm>
            <a:off x="2292221" y="904568"/>
            <a:ext cx="507774" cy="369332"/>
            <a:chOff x="2297135" y="1283180"/>
            <a:chExt cx="507774" cy="369332"/>
          </a:xfrm>
        </p:grpSpPr>
        <p:sp>
          <p:nvSpPr>
            <p:cNvPr id="96" name="Οβάλ 95">
              <a:extLst>
                <a:ext uri="{FF2B5EF4-FFF2-40B4-BE49-F238E27FC236}">
                  <a16:creationId xmlns:a16="http://schemas.microsoft.com/office/drawing/2014/main" id="{6CCA9B02-90F3-EB07-94A8-21FE7EA483A1}"/>
                </a:ext>
              </a:extLst>
            </p:cNvPr>
            <p:cNvSpPr/>
            <p:nvPr/>
          </p:nvSpPr>
          <p:spPr>
            <a:xfrm>
              <a:off x="2598821" y="1345729"/>
              <a:ext cx="206088" cy="24423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1" name="Ορθογώνιο 100">
              <a:extLst>
                <a:ext uri="{FF2B5EF4-FFF2-40B4-BE49-F238E27FC236}">
                  <a16:creationId xmlns:a16="http://schemas.microsoft.com/office/drawing/2014/main" id="{362ED91E-8106-AE81-700C-8E1ACDF27832}"/>
                </a:ext>
              </a:extLst>
            </p:cNvPr>
            <p:cNvSpPr/>
            <p:nvPr/>
          </p:nvSpPr>
          <p:spPr>
            <a:xfrm>
              <a:off x="2297135" y="1283180"/>
              <a:ext cx="301686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07" name="Ομάδα 106">
            <a:extLst>
              <a:ext uri="{FF2B5EF4-FFF2-40B4-BE49-F238E27FC236}">
                <a16:creationId xmlns:a16="http://schemas.microsoft.com/office/drawing/2014/main" id="{0484CCBA-1C80-B5F8-492E-5064CDED2C0A}"/>
              </a:ext>
            </a:extLst>
          </p:cNvPr>
          <p:cNvGrpSpPr/>
          <p:nvPr/>
        </p:nvGrpSpPr>
        <p:grpSpPr>
          <a:xfrm>
            <a:off x="2953614" y="712802"/>
            <a:ext cx="1995054" cy="3719838"/>
            <a:chOff x="2953614" y="1083983"/>
            <a:chExt cx="1995054" cy="3719838"/>
          </a:xfrm>
        </p:grpSpPr>
        <p:pic>
          <p:nvPicPr>
            <p:cNvPr id="86" name="Εικόνα 85" descr="Εικόνα που περιέχει κείμενο, στιγμιότυπο οθόνης, λογισμικό, σχεδίαση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654D5E47-C241-5A76-9224-03B0A282E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68216" y="1336870"/>
              <a:ext cx="1765610" cy="3214064"/>
            </a:xfrm>
            <a:prstGeom prst="rect">
              <a:avLst/>
            </a:prstGeom>
          </p:spPr>
        </p:pic>
        <p:pic>
          <p:nvPicPr>
            <p:cNvPr id="82" name="Εικόνα 81" descr="Εικόνα που περιέχει κινητό τηλέφωνο, γκάτζετ, στιγμιότυπο οθόνης, Συσκευή επικοινωνία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5F187FB4-1D2B-5C25-1738-923D77C62C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grayscl/>
            </a:blip>
            <a:srcRect l="19912" t="2118" r="19802" b="2716"/>
            <a:stretch/>
          </p:blipFill>
          <p:spPr>
            <a:xfrm>
              <a:off x="2953614" y="1083983"/>
              <a:ext cx="1995054" cy="3719838"/>
            </a:xfrm>
            <a:prstGeom prst="rect">
              <a:avLst/>
            </a:prstGeom>
          </p:spPr>
        </p:pic>
        <p:sp>
          <p:nvSpPr>
            <p:cNvPr id="97" name="Ορθογώνιο: Στρογγύλεμα γωνιών 96">
              <a:extLst>
                <a:ext uri="{FF2B5EF4-FFF2-40B4-BE49-F238E27FC236}">
                  <a16:creationId xmlns:a16="http://schemas.microsoft.com/office/drawing/2014/main" id="{863BFCF2-6F36-4822-596C-8F39E6C1D06C}"/>
                </a:ext>
              </a:extLst>
            </p:cNvPr>
            <p:cNvSpPr/>
            <p:nvPr/>
          </p:nvSpPr>
          <p:spPr>
            <a:xfrm>
              <a:off x="3110651" y="1907005"/>
              <a:ext cx="1653854" cy="21055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2" name="Ορθογώνιο 101">
              <a:extLst>
                <a:ext uri="{FF2B5EF4-FFF2-40B4-BE49-F238E27FC236}">
                  <a16:creationId xmlns:a16="http://schemas.microsoft.com/office/drawing/2014/main" id="{4DDFAA12-1718-8278-B843-2684C7B154B7}"/>
                </a:ext>
              </a:extLst>
            </p:cNvPr>
            <p:cNvSpPr/>
            <p:nvPr/>
          </p:nvSpPr>
          <p:spPr>
            <a:xfrm>
              <a:off x="4324430" y="1827615"/>
              <a:ext cx="301686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08" name="Ομάδα 107">
            <a:extLst>
              <a:ext uri="{FF2B5EF4-FFF2-40B4-BE49-F238E27FC236}">
                <a16:creationId xmlns:a16="http://schemas.microsoft.com/office/drawing/2014/main" id="{E682AFD1-AD44-0537-A825-0E9F2105DB0B}"/>
              </a:ext>
            </a:extLst>
          </p:cNvPr>
          <p:cNvGrpSpPr/>
          <p:nvPr/>
        </p:nvGrpSpPr>
        <p:grpSpPr>
          <a:xfrm>
            <a:off x="4977337" y="704411"/>
            <a:ext cx="1995054" cy="3719838"/>
            <a:chOff x="4977337" y="1075592"/>
            <a:chExt cx="1995054" cy="3719838"/>
          </a:xfrm>
        </p:grpSpPr>
        <p:pic>
          <p:nvPicPr>
            <p:cNvPr id="89" name="Εικόνα 88" descr="Εικόνα που περιέχει κείμενο, στιγμιότυπο οθόνης, λογισμικό, αριθμό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0DD3DB22-6D5C-AFEC-78BA-599BE3D86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70412" y="1336870"/>
              <a:ext cx="1790275" cy="3267252"/>
            </a:xfrm>
            <a:prstGeom prst="rect">
              <a:avLst/>
            </a:prstGeom>
          </p:spPr>
        </p:pic>
        <p:pic>
          <p:nvPicPr>
            <p:cNvPr id="87" name="Εικόνα 86" descr="Εικόνα που περιέχει κινητό τηλέφωνο, γκάτζετ, στιγμιότυπο οθόνης, Συσκευή επικοινωνία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C89B9E3B-0722-2670-D69C-608F17D427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grayscl/>
            </a:blip>
            <a:srcRect l="19912" t="2118" r="19802" b="2716"/>
            <a:stretch/>
          </p:blipFill>
          <p:spPr>
            <a:xfrm>
              <a:off x="4977337" y="1075592"/>
              <a:ext cx="1995054" cy="3719838"/>
            </a:xfrm>
            <a:prstGeom prst="rect">
              <a:avLst/>
            </a:prstGeom>
          </p:spPr>
        </p:pic>
        <p:sp>
          <p:nvSpPr>
            <p:cNvPr id="98" name="Ορθογώνιο: Στρογγύλεμα γωνιών 97">
              <a:extLst>
                <a:ext uri="{FF2B5EF4-FFF2-40B4-BE49-F238E27FC236}">
                  <a16:creationId xmlns:a16="http://schemas.microsoft.com/office/drawing/2014/main" id="{F8D6911D-9B94-DA0C-BA68-19C487623C62}"/>
                </a:ext>
              </a:extLst>
            </p:cNvPr>
            <p:cNvSpPr/>
            <p:nvPr/>
          </p:nvSpPr>
          <p:spPr>
            <a:xfrm>
              <a:off x="5432258" y="3429000"/>
              <a:ext cx="571500" cy="17445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9" name="Οβάλ 98">
              <a:extLst>
                <a:ext uri="{FF2B5EF4-FFF2-40B4-BE49-F238E27FC236}">
                  <a16:creationId xmlns:a16="http://schemas.microsoft.com/office/drawing/2014/main" id="{1F49AB49-011A-9FB6-9824-95C2F31AAA21}"/>
                </a:ext>
              </a:extLst>
            </p:cNvPr>
            <p:cNvSpPr/>
            <p:nvPr/>
          </p:nvSpPr>
          <p:spPr>
            <a:xfrm>
              <a:off x="6274468" y="3639552"/>
              <a:ext cx="210553" cy="17445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3" name="Ορθογώνιο 102">
              <a:extLst>
                <a:ext uri="{FF2B5EF4-FFF2-40B4-BE49-F238E27FC236}">
                  <a16:creationId xmlns:a16="http://schemas.microsoft.com/office/drawing/2014/main" id="{9E7566E0-CD70-91B8-9094-C66D78C45FF5}"/>
                </a:ext>
              </a:extLst>
            </p:cNvPr>
            <p:cNvSpPr/>
            <p:nvPr/>
          </p:nvSpPr>
          <p:spPr>
            <a:xfrm>
              <a:off x="5130572" y="3329760"/>
              <a:ext cx="301686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</a:p>
          </p:txBody>
        </p:sp>
        <p:sp>
          <p:nvSpPr>
            <p:cNvPr id="104" name="Ορθογώνιο 103">
              <a:extLst>
                <a:ext uri="{FF2B5EF4-FFF2-40B4-BE49-F238E27FC236}">
                  <a16:creationId xmlns:a16="http://schemas.microsoft.com/office/drawing/2014/main" id="{E6D9DAF9-C02C-4C70-ADD4-24AA6D5C5C76}"/>
                </a:ext>
              </a:extLst>
            </p:cNvPr>
            <p:cNvSpPr/>
            <p:nvPr/>
          </p:nvSpPr>
          <p:spPr>
            <a:xfrm>
              <a:off x="6459670" y="3514426"/>
              <a:ext cx="301686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109" name="Ομάδα 108">
            <a:extLst>
              <a:ext uri="{FF2B5EF4-FFF2-40B4-BE49-F238E27FC236}">
                <a16:creationId xmlns:a16="http://schemas.microsoft.com/office/drawing/2014/main" id="{603340D5-9C32-B450-BC1F-3A51217E4994}"/>
              </a:ext>
            </a:extLst>
          </p:cNvPr>
          <p:cNvGrpSpPr/>
          <p:nvPr/>
        </p:nvGrpSpPr>
        <p:grpSpPr>
          <a:xfrm>
            <a:off x="6972391" y="704411"/>
            <a:ext cx="1995054" cy="3719838"/>
            <a:chOff x="6972391" y="1075592"/>
            <a:chExt cx="1995054" cy="3719838"/>
          </a:xfrm>
        </p:grpSpPr>
        <p:pic>
          <p:nvPicPr>
            <p:cNvPr id="92" name="Εικόνα 91" descr="Εικόνα που περιέχει κείμενο, στιγμιότυπο οθόνης, λογισμικό, ιστοσελίδα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7206D854-3923-947E-0B56-47808F4BA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84095" y="1306284"/>
              <a:ext cx="1771646" cy="3233254"/>
            </a:xfrm>
            <a:prstGeom prst="rect">
              <a:avLst/>
            </a:prstGeom>
          </p:spPr>
        </p:pic>
        <p:pic>
          <p:nvPicPr>
            <p:cNvPr id="90" name="Εικόνα 89" descr="Εικόνα που περιέχει κινητό τηλέφωνο, γκάτζετ, στιγμιότυπο οθόνης, Συσκευή επικοινωνία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15BD286B-581B-F657-B21E-0F61228D2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grayscl/>
            </a:blip>
            <a:srcRect l="19912" t="2118" r="19802" b="2716"/>
            <a:stretch/>
          </p:blipFill>
          <p:spPr>
            <a:xfrm>
              <a:off x="6972391" y="1075592"/>
              <a:ext cx="1995054" cy="3719838"/>
            </a:xfrm>
            <a:prstGeom prst="rect">
              <a:avLst/>
            </a:prstGeom>
          </p:spPr>
        </p:pic>
        <p:sp>
          <p:nvSpPr>
            <p:cNvPr id="100" name="Οβάλ 99">
              <a:extLst>
                <a:ext uri="{FF2B5EF4-FFF2-40B4-BE49-F238E27FC236}">
                  <a16:creationId xmlns:a16="http://schemas.microsoft.com/office/drawing/2014/main" id="{E93A7EAF-8602-6F74-2FAA-36BD7D0E64F6}"/>
                </a:ext>
              </a:extLst>
            </p:cNvPr>
            <p:cNvSpPr/>
            <p:nvPr/>
          </p:nvSpPr>
          <p:spPr>
            <a:xfrm>
              <a:off x="7110661" y="1345729"/>
              <a:ext cx="210553" cy="19431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5" name="Ορθογώνιο 104">
              <a:extLst>
                <a:ext uri="{FF2B5EF4-FFF2-40B4-BE49-F238E27FC236}">
                  <a16:creationId xmlns:a16="http://schemas.microsoft.com/office/drawing/2014/main" id="{E2B29CC7-9AE3-2C18-12A4-E9B01FE80DAD}"/>
                </a:ext>
              </a:extLst>
            </p:cNvPr>
            <p:cNvSpPr/>
            <p:nvPr/>
          </p:nvSpPr>
          <p:spPr>
            <a:xfrm>
              <a:off x="7241269" y="1362384"/>
              <a:ext cx="301686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</p:grp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19597D7-63AB-C0B5-1E0B-1EFA3A27BC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865" y="5797107"/>
            <a:ext cx="607446" cy="537548"/>
          </a:xfrm>
          <a:prstGeom prst="rect">
            <a:avLst/>
          </a:prstGeom>
        </p:spPr>
      </p:pic>
      <p:sp>
        <p:nvSpPr>
          <p:cNvPr id="39" name="Τίτλος 6">
            <a:extLst>
              <a:ext uri="{FF2B5EF4-FFF2-40B4-BE49-F238E27FC236}">
                <a16:creationId xmlns:a16="http://schemas.microsoft.com/office/drawing/2014/main" id="{AABF619B-3A34-43BC-B5C1-7921B609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735" y="113247"/>
            <a:ext cx="10515600" cy="719092"/>
          </a:xfrm>
        </p:spPr>
        <p:txBody>
          <a:bodyPr rtlCol="0" anchor="ctr">
            <a:normAutofit/>
          </a:bodyPr>
          <a:lstStyle/>
          <a:p>
            <a:r>
              <a:rPr lang="el-GR" sz="2400" b="1" dirty="0"/>
              <a:t>Αλλαγή Γλώσσας</a:t>
            </a:r>
          </a:p>
        </p:txBody>
      </p:sp>
      <p:pic>
        <p:nvPicPr>
          <p:cNvPr id="40" name="Εικόνα 39" descr="Εικόνα που περιέχει σύμβολο, λογότυπο, κύκλος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3C0E7124-046C-4B40-82F7-28073B444A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74" y="55249"/>
            <a:ext cx="901761" cy="901761"/>
          </a:xfrm>
          <a:prstGeom prst="rect">
            <a:avLst/>
          </a:prstGeom>
        </p:spPr>
      </p:pic>
      <p:sp>
        <p:nvSpPr>
          <p:cNvPr id="41" name="Θέση κειμένου 65">
            <a:extLst>
              <a:ext uri="{FF2B5EF4-FFF2-40B4-BE49-F238E27FC236}">
                <a16:creationId xmlns:a16="http://schemas.microsoft.com/office/drawing/2014/main" id="{E91FDDEF-D771-4D35-A23C-CBB776AF1F03}"/>
              </a:ext>
            </a:extLst>
          </p:cNvPr>
          <p:cNvSpPr txBox="1">
            <a:spLocks/>
          </p:cNvSpPr>
          <p:nvPr/>
        </p:nvSpPr>
        <p:spPr>
          <a:xfrm>
            <a:off x="999995" y="4464725"/>
            <a:ext cx="1800000" cy="8572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1400" b="1" dirty="0"/>
              <a:t>1.Είσοδος στις ρυθμίσεις</a:t>
            </a:r>
          </a:p>
        </p:txBody>
      </p:sp>
      <p:sp>
        <p:nvSpPr>
          <p:cNvPr id="44" name="Θέση κειμένου 65">
            <a:extLst>
              <a:ext uri="{FF2B5EF4-FFF2-40B4-BE49-F238E27FC236}">
                <a16:creationId xmlns:a16="http://schemas.microsoft.com/office/drawing/2014/main" id="{AF7F2F8F-5C52-40AC-9B28-F40A80DE3D8A}"/>
              </a:ext>
            </a:extLst>
          </p:cNvPr>
          <p:cNvSpPr txBox="1">
            <a:spLocks/>
          </p:cNvSpPr>
          <p:nvPr/>
        </p:nvSpPr>
        <p:spPr>
          <a:xfrm>
            <a:off x="3216412" y="4464725"/>
            <a:ext cx="1800000" cy="8572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1400" b="1" dirty="0"/>
              <a:t>2. Επιλογή του πεδίου «</a:t>
            </a:r>
            <a:r>
              <a:rPr lang="el-GR" sz="1400" b="1" dirty="0" err="1"/>
              <a:t>Language</a:t>
            </a:r>
            <a:r>
              <a:rPr lang="el-GR" sz="1400" b="1" dirty="0"/>
              <a:t>» (γλώσσα)</a:t>
            </a:r>
          </a:p>
        </p:txBody>
      </p:sp>
      <p:sp>
        <p:nvSpPr>
          <p:cNvPr id="45" name="Θέση κειμένου 65">
            <a:extLst>
              <a:ext uri="{FF2B5EF4-FFF2-40B4-BE49-F238E27FC236}">
                <a16:creationId xmlns:a16="http://schemas.microsoft.com/office/drawing/2014/main" id="{D69DE292-6D90-4830-B37D-B3A18AB480AE}"/>
              </a:ext>
            </a:extLst>
          </p:cNvPr>
          <p:cNvSpPr txBox="1">
            <a:spLocks/>
          </p:cNvSpPr>
          <p:nvPr/>
        </p:nvSpPr>
        <p:spPr>
          <a:xfrm>
            <a:off x="4971711" y="4464725"/>
            <a:ext cx="2269558" cy="8572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1400" b="1" dirty="0"/>
              <a:t>3. Από την αναδυόμενη λίστα επιλογή «Greek» (Ελληνικά)</a:t>
            </a:r>
          </a:p>
          <a:p>
            <a:pPr marL="0" indent="0" algn="ctr">
              <a:buNone/>
            </a:pPr>
            <a:r>
              <a:rPr lang="el-GR" sz="1400" b="1" dirty="0"/>
              <a:t>4. ΟΚ για επιβεβαίωση της επιλογής</a:t>
            </a:r>
          </a:p>
        </p:txBody>
      </p:sp>
      <p:sp>
        <p:nvSpPr>
          <p:cNvPr id="47" name="Θέση κειμένου 65">
            <a:extLst>
              <a:ext uri="{FF2B5EF4-FFF2-40B4-BE49-F238E27FC236}">
                <a16:creationId xmlns:a16="http://schemas.microsoft.com/office/drawing/2014/main" id="{B72CC0E1-0BB7-400B-B3F3-505A897D6A06}"/>
              </a:ext>
            </a:extLst>
          </p:cNvPr>
          <p:cNvSpPr txBox="1">
            <a:spLocks/>
          </p:cNvSpPr>
          <p:nvPr/>
        </p:nvSpPr>
        <p:spPr>
          <a:xfrm>
            <a:off x="7241269" y="4464725"/>
            <a:ext cx="1800000" cy="8572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1400" b="1" dirty="0"/>
              <a:t>5. Επιστροφή στην αρχική οθόνη της εφαρμογής </a:t>
            </a:r>
          </a:p>
        </p:txBody>
      </p:sp>
      <p:sp>
        <p:nvSpPr>
          <p:cNvPr id="48" name="Θέση κειμένου 65">
            <a:extLst>
              <a:ext uri="{FF2B5EF4-FFF2-40B4-BE49-F238E27FC236}">
                <a16:creationId xmlns:a16="http://schemas.microsoft.com/office/drawing/2014/main" id="{3BF94DFC-23A6-4A0F-A7D9-88642EB1B131}"/>
              </a:ext>
            </a:extLst>
          </p:cNvPr>
          <p:cNvSpPr txBox="1">
            <a:spLocks/>
          </p:cNvSpPr>
          <p:nvPr/>
        </p:nvSpPr>
        <p:spPr>
          <a:xfrm>
            <a:off x="9220077" y="4464725"/>
            <a:ext cx="1800000" cy="8572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1400" b="1" dirty="0"/>
              <a:t>Αρχική οθόνη στα ελληνικά</a:t>
            </a:r>
          </a:p>
        </p:txBody>
      </p:sp>
    </p:spTree>
    <p:extLst>
      <p:ext uri="{BB962C8B-B14F-4D97-AF65-F5344CB8AC3E}">
        <p14:creationId xmlns:p14="http://schemas.microsoft.com/office/powerpoint/2010/main" val="70696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  <p:bldP spid="44" grpId="0" build="p"/>
      <p:bldP spid="45" grpId="0" build="p"/>
      <p:bldP spid="47" grpId="0" build="p"/>
      <p:bldP spid="4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rtl="0"/>
            <a:fld id="{19B51A1E-902D-48AF-9020-955120F399B6}" type="slidenum">
              <a:rPr lang="el-GR" smtClean="0"/>
              <a:pPr rtl="0"/>
              <a:t>5</a:t>
            </a:fld>
            <a:endParaRPr lang="el-GR" dirty="0"/>
          </a:p>
        </p:txBody>
      </p: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A19597D7-63AB-C0B5-1E0B-1EFA3A27B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68" y="5783756"/>
            <a:ext cx="607446" cy="537548"/>
          </a:xfrm>
          <a:prstGeom prst="rect">
            <a:avLst/>
          </a:prstGeom>
        </p:spPr>
      </p:pic>
      <p:grpSp>
        <p:nvGrpSpPr>
          <p:cNvPr id="30" name="Ομάδα 29"/>
          <p:cNvGrpSpPr/>
          <p:nvPr/>
        </p:nvGrpSpPr>
        <p:grpSpPr>
          <a:xfrm>
            <a:off x="3434060" y="620341"/>
            <a:ext cx="3735917" cy="6087587"/>
            <a:chOff x="3529041" y="789131"/>
            <a:chExt cx="3494277" cy="5848299"/>
          </a:xfrm>
        </p:grpSpPr>
        <p:pic>
          <p:nvPicPr>
            <p:cNvPr id="26" name="Εικόνα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9530" y="1122169"/>
              <a:ext cx="3093301" cy="5064920"/>
            </a:xfrm>
            <a:prstGeom prst="rect">
              <a:avLst/>
            </a:prstGeom>
          </p:spPr>
        </p:pic>
        <p:pic>
          <p:nvPicPr>
            <p:cNvPr id="29" name="Εικόνα 28" descr="Εικόνα που περιέχει κινητό τηλέφωνο, γκάτζετ, στιγμιότυπο οθόνης, Συσκευή επικοινωνία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C32F14D-CE15-6171-5C16-2B3B915021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grayscl/>
            </a:blip>
            <a:srcRect l="19912" t="2118" r="19802" b="2716"/>
            <a:stretch/>
          </p:blipFill>
          <p:spPr>
            <a:xfrm>
              <a:off x="3529041" y="789131"/>
              <a:ext cx="3494277" cy="5848299"/>
            </a:xfrm>
            <a:prstGeom prst="rect">
              <a:avLst/>
            </a:prstGeom>
          </p:spPr>
        </p:pic>
      </p:grpSp>
      <p:sp>
        <p:nvSpPr>
          <p:cNvPr id="34" name="Επεξήγηση με δεξί βέλος 33"/>
          <p:cNvSpPr/>
          <p:nvPr/>
        </p:nvSpPr>
        <p:spPr>
          <a:xfrm>
            <a:off x="1156125" y="913943"/>
            <a:ext cx="2643658" cy="581052"/>
          </a:xfrm>
          <a:prstGeom prst="rightArrowCallout">
            <a:avLst>
              <a:gd name="adj1" fmla="val 16304"/>
              <a:gd name="adj2" fmla="val 19203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tx1"/>
                </a:solidFill>
              </a:rPr>
              <a:t>Επιστροφή στην αρχική οθόνη</a:t>
            </a:r>
          </a:p>
        </p:txBody>
      </p:sp>
      <p:grpSp>
        <p:nvGrpSpPr>
          <p:cNvPr id="39" name="Ομάδα 38"/>
          <p:cNvGrpSpPr/>
          <p:nvPr/>
        </p:nvGrpSpPr>
        <p:grpSpPr>
          <a:xfrm>
            <a:off x="6911997" y="1072805"/>
            <a:ext cx="3526650" cy="998033"/>
            <a:chOff x="6911997" y="1072805"/>
            <a:chExt cx="3558384" cy="99803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6" name="Επεξήγηση με δεξί βέλος 35"/>
            <p:cNvSpPr/>
            <p:nvPr/>
          </p:nvSpPr>
          <p:spPr>
            <a:xfrm rot="10800000">
              <a:off x="6911997" y="1072805"/>
              <a:ext cx="3558384" cy="998033"/>
            </a:xfrm>
            <a:prstGeom prst="rightArrowCallout">
              <a:avLst>
                <a:gd name="adj1" fmla="val 9621"/>
                <a:gd name="adj2" fmla="val 10628"/>
                <a:gd name="adj3" fmla="val 22392"/>
                <a:gd name="adj4" fmla="val 71682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6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59747" y="1086781"/>
              <a:ext cx="2353516" cy="9700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rtl="0">
                <a:defRPr lang="el-gr"/>
              </a:defPPr>
              <a:lvl1pPr algn="ctr">
                <a:defRPr sz="16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l-GR" sz="1200" dirty="0">
                  <a:solidFill>
                    <a:schemeClr val="tx1"/>
                  </a:solidFill>
                </a:rPr>
                <a:t>Αποθήκευση </a:t>
              </a:r>
              <a:r>
                <a:rPr lang="el-GR" sz="1200" dirty="0" err="1">
                  <a:solidFill>
                    <a:schemeClr val="tx1"/>
                  </a:solidFill>
                </a:rPr>
                <a:t>ορθοφωτοχαρτών</a:t>
              </a:r>
              <a:r>
                <a:rPr lang="el-GR" sz="1200" dirty="0">
                  <a:solidFill>
                    <a:schemeClr val="tx1"/>
                  </a:solidFill>
                </a:rPr>
                <a:t> υποβάθρου στη μνήμη </a:t>
              </a:r>
            </a:p>
            <a:p>
              <a:r>
                <a:rPr lang="el-GR" sz="1200" dirty="0">
                  <a:solidFill>
                    <a:schemeClr val="tx1"/>
                  </a:solidFill>
                </a:rPr>
                <a:t>της συσκευής για πλοήγηση εκτός ίντερνετ</a:t>
              </a:r>
            </a:p>
          </p:txBody>
        </p:sp>
      </p:grpSp>
      <p:grpSp>
        <p:nvGrpSpPr>
          <p:cNvPr id="40" name="Ομάδα 39"/>
          <p:cNvGrpSpPr/>
          <p:nvPr/>
        </p:nvGrpSpPr>
        <p:grpSpPr>
          <a:xfrm>
            <a:off x="5479379" y="3140521"/>
            <a:ext cx="3443558" cy="693337"/>
            <a:chOff x="5479379" y="3140521"/>
            <a:chExt cx="3443558" cy="693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2" name="Επεξήγηση με δεξί βέλος 31"/>
            <p:cNvSpPr/>
            <p:nvPr/>
          </p:nvSpPr>
          <p:spPr>
            <a:xfrm rot="10800000">
              <a:off x="5479379" y="3140521"/>
              <a:ext cx="3443558" cy="693337"/>
            </a:xfrm>
            <a:prstGeom prst="rightArrowCallout">
              <a:avLst>
                <a:gd name="adj1" fmla="val 10507"/>
                <a:gd name="adj2" fmla="val 13406"/>
                <a:gd name="adj3" fmla="val 26449"/>
                <a:gd name="adj4" fmla="val 46579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6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401510" y="3180714"/>
              <a:ext cx="1379652" cy="6129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rtl="0">
                <a:defRPr lang="el-gr"/>
              </a:defPPr>
              <a:lvl1pPr algn="ctr">
                <a:defRPr sz="16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l-GR" sz="1400" dirty="0">
                  <a:solidFill>
                    <a:schemeClr val="tx1"/>
                  </a:solidFill>
                </a:rPr>
                <a:t>Όριο αγροτεμαχίου</a:t>
              </a:r>
            </a:p>
          </p:txBody>
        </p:sp>
      </p:grpSp>
      <p:grpSp>
        <p:nvGrpSpPr>
          <p:cNvPr id="41" name="Ομάδα 40"/>
          <p:cNvGrpSpPr/>
          <p:nvPr/>
        </p:nvGrpSpPr>
        <p:grpSpPr>
          <a:xfrm>
            <a:off x="1308209" y="3426486"/>
            <a:ext cx="3763310" cy="963327"/>
            <a:chOff x="1308209" y="3336054"/>
            <a:chExt cx="3763310" cy="96332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1" name="Επεξήγηση με δεξί βέλος 30"/>
            <p:cNvSpPr/>
            <p:nvPr/>
          </p:nvSpPr>
          <p:spPr>
            <a:xfrm>
              <a:off x="1308209" y="3336054"/>
              <a:ext cx="3763310" cy="963327"/>
            </a:xfrm>
            <a:prstGeom prst="rightArrowCallout">
              <a:avLst>
                <a:gd name="adj1" fmla="val 8843"/>
                <a:gd name="adj2" fmla="val 10785"/>
                <a:gd name="adj3" fmla="val 18437"/>
                <a:gd name="adj4" fmla="val 57501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6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31613" y="3354837"/>
              <a:ext cx="1919235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rtl="0">
                <a:defRPr lang="el-gr"/>
              </a:defPPr>
              <a:lvl1pPr algn="ctr">
                <a:defRPr sz="16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l-GR" sz="1400" dirty="0">
                  <a:solidFill>
                    <a:schemeClr val="tx1"/>
                  </a:solidFill>
                </a:rPr>
                <a:t>Ένδειξη θέσης της έξυπνης συσκευής στον χάρτη</a:t>
              </a:r>
              <a:endParaRPr lang="el-GR" sz="1400" dirty="0"/>
            </a:p>
          </p:txBody>
        </p:sp>
      </p:grpSp>
      <p:grpSp>
        <p:nvGrpSpPr>
          <p:cNvPr id="42" name="Ομάδα 41"/>
          <p:cNvGrpSpPr/>
          <p:nvPr/>
        </p:nvGrpSpPr>
        <p:grpSpPr>
          <a:xfrm>
            <a:off x="6369557" y="5314035"/>
            <a:ext cx="4069090" cy="693337"/>
            <a:chOff x="5479379" y="3140521"/>
            <a:chExt cx="3443558" cy="693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3" name="Επεξήγηση με δεξί βέλος 42"/>
            <p:cNvSpPr/>
            <p:nvPr/>
          </p:nvSpPr>
          <p:spPr>
            <a:xfrm rot="10800000">
              <a:off x="5479379" y="3140521"/>
              <a:ext cx="3443558" cy="693337"/>
            </a:xfrm>
            <a:prstGeom prst="rightArrowCallout">
              <a:avLst>
                <a:gd name="adj1" fmla="val 10507"/>
                <a:gd name="adj2" fmla="val 13406"/>
                <a:gd name="adj3" fmla="val 26449"/>
                <a:gd name="adj4" fmla="val 78955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6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65467" y="3180714"/>
              <a:ext cx="2594364" cy="6129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rtl="0">
                <a:defRPr lang="el-gr"/>
              </a:defPPr>
              <a:lvl1pPr algn="ctr">
                <a:defRPr sz="16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l-GR" sz="1400" dirty="0">
                  <a:solidFill>
                    <a:schemeClr val="tx1"/>
                  </a:solidFill>
                </a:rPr>
                <a:t>Σέρνοντας την μπάρα προς τα επάνω εμφανίζονται οι παρακάτω δυνατότητες</a:t>
              </a:r>
            </a:p>
          </p:txBody>
        </p:sp>
      </p:grpSp>
      <p:sp>
        <p:nvSpPr>
          <p:cNvPr id="22" name="Τίτλος 6">
            <a:extLst>
              <a:ext uri="{FF2B5EF4-FFF2-40B4-BE49-F238E27FC236}">
                <a16:creationId xmlns:a16="http://schemas.microsoft.com/office/drawing/2014/main" id="{96C1BA4F-B1F4-45F4-BE85-637EA4206C37}"/>
              </a:ext>
            </a:extLst>
          </p:cNvPr>
          <p:cNvSpPr txBox="1">
            <a:spLocks/>
          </p:cNvSpPr>
          <p:nvPr/>
        </p:nvSpPr>
        <p:spPr>
          <a:xfrm>
            <a:off x="928735" y="113247"/>
            <a:ext cx="10515600" cy="719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/>
              <a:t>Αγροτεμάχιο</a:t>
            </a:r>
          </a:p>
        </p:txBody>
      </p:sp>
      <p:pic>
        <p:nvPicPr>
          <p:cNvPr id="27" name="Εικόνα 26" descr="Εικόνα που περιέχει σύμβολο, λογότυπο, κύκλος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CA97327C-4B33-428F-B48E-866F5853E7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74" y="55249"/>
            <a:ext cx="901761" cy="90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4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>
        <p:wipe/>
      </p:transition>
    </mc:Choice>
    <mc:Fallback xmlns="">
      <p:transition spd="slow" advClick="0" advTm="4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rtl="0"/>
            <a:fld id="{19B51A1E-902D-48AF-9020-955120F399B6}" type="slidenum">
              <a:rPr lang="el-GR" smtClean="0"/>
              <a:pPr rtl="0"/>
              <a:t>6</a:t>
            </a:fld>
            <a:endParaRPr lang="el-GR" dirty="0"/>
          </a:p>
        </p:txBody>
      </p: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A19597D7-63AB-C0B5-1E0B-1EFA3A27B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34" y="5794143"/>
            <a:ext cx="607446" cy="537548"/>
          </a:xfrm>
          <a:prstGeom prst="rect">
            <a:avLst/>
          </a:prstGeom>
        </p:spPr>
      </p:pic>
      <p:grpSp>
        <p:nvGrpSpPr>
          <p:cNvPr id="4" name="Ομάδα 3"/>
          <p:cNvGrpSpPr/>
          <p:nvPr/>
        </p:nvGrpSpPr>
        <p:grpSpPr>
          <a:xfrm>
            <a:off x="3445136" y="653143"/>
            <a:ext cx="3870063" cy="6072396"/>
            <a:chOff x="3525436" y="658048"/>
            <a:chExt cx="3735917" cy="6087587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23" b="6227"/>
            <a:stretch/>
          </p:blipFill>
          <p:spPr>
            <a:xfrm>
              <a:off x="3739421" y="1077597"/>
              <a:ext cx="3303527" cy="5308776"/>
            </a:xfrm>
            <a:prstGeom prst="rect">
              <a:avLst/>
            </a:prstGeom>
          </p:spPr>
        </p:pic>
        <p:pic>
          <p:nvPicPr>
            <p:cNvPr id="29" name="Εικόνα 28" descr="Εικόνα που περιέχει κινητό τηλέφωνο, γκάτζετ, στιγμιότυπο οθόνης, Συσκευή επικοινωνία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C32F14D-CE15-6171-5C16-2B3B915021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grayscl/>
            </a:blip>
            <a:srcRect l="19912" t="2118" r="19802" b="2716"/>
            <a:stretch/>
          </p:blipFill>
          <p:spPr>
            <a:xfrm>
              <a:off x="3525436" y="658048"/>
              <a:ext cx="3735917" cy="6087587"/>
            </a:xfrm>
            <a:prstGeom prst="rect">
              <a:avLst/>
            </a:prstGeom>
          </p:spPr>
        </p:pic>
      </p:grpSp>
      <p:sp>
        <p:nvSpPr>
          <p:cNvPr id="34" name="Επεξήγηση με δεξί βέλος 33"/>
          <p:cNvSpPr/>
          <p:nvPr/>
        </p:nvSpPr>
        <p:spPr>
          <a:xfrm>
            <a:off x="1089598" y="988738"/>
            <a:ext cx="2643658" cy="581052"/>
          </a:xfrm>
          <a:prstGeom prst="rightArrowCallout">
            <a:avLst>
              <a:gd name="adj1" fmla="val 12845"/>
              <a:gd name="adj2" fmla="val 19203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Επιστροφή στην αρχική οθόνη</a:t>
            </a:r>
          </a:p>
        </p:txBody>
      </p:sp>
      <p:grpSp>
        <p:nvGrpSpPr>
          <p:cNvPr id="39" name="Ομάδα 38"/>
          <p:cNvGrpSpPr/>
          <p:nvPr/>
        </p:nvGrpSpPr>
        <p:grpSpPr>
          <a:xfrm>
            <a:off x="6944557" y="2017719"/>
            <a:ext cx="3558384" cy="998033"/>
            <a:chOff x="6911997" y="1072805"/>
            <a:chExt cx="3558384" cy="99803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6" name="Επεξήγηση με δεξί βέλος 35"/>
            <p:cNvSpPr/>
            <p:nvPr/>
          </p:nvSpPr>
          <p:spPr>
            <a:xfrm rot="10800000">
              <a:off x="6911997" y="1072805"/>
              <a:ext cx="3558384" cy="998033"/>
            </a:xfrm>
            <a:prstGeom prst="rightArrowCallout">
              <a:avLst>
                <a:gd name="adj1" fmla="val 5594"/>
                <a:gd name="adj2" fmla="val 8614"/>
                <a:gd name="adj3" fmla="val 19372"/>
                <a:gd name="adj4" fmla="val 71682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6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59747" y="1086781"/>
              <a:ext cx="2353516" cy="9700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rtl="0">
                <a:defRPr lang="el-gr"/>
              </a:defPPr>
              <a:lvl1pPr algn="ctr">
                <a:defRPr sz="16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l-GR" sz="1200" dirty="0">
                  <a:solidFill>
                    <a:schemeClr val="tx1"/>
                  </a:solidFill>
                </a:rPr>
                <a:t>Λήψη οδηγιών για τη μετάβαση στο αγροτεμάχιο με τη βοήθεια της εφαρμογής πλοήγησης της συσκευής </a:t>
              </a:r>
            </a:p>
          </p:txBody>
        </p:sp>
      </p:grpSp>
      <p:grpSp>
        <p:nvGrpSpPr>
          <p:cNvPr id="40" name="Ομάδα 39"/>
          <p:cNvGrpSpPr/>
          <p:nvPr/>
        </p:nvGrpSpPr>
        <p:grpSpPr>
          <a:xfrm>
            <a:off x="6944557" y="3670763"/>
            <a:ext cx="3422147" cy="1141269"/>
            <a:chOff x="5479379" y="3044620"/>
            <a:chExt cx="3443558" cy="693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2" name="Επεξήγηση με δεξί βέλος 31"/>
            <p:cNvSpPr/>
            <p:nvPr/>
          </p:nvSpPr>
          <p:spPr>
            <a:xfrm rot="10800000">
              <a:off x="5479379" y="3044620"/>
              <a:ext cx="3443558" cy="693337"/>
            </a:xfrm>
            <a:prstGeom prst="rightArrowCallout">
              <a:avLst>
                <a:gd name="adj1" fmla="val 4900"/>
                <a:gd name="adj2" fmla="val 8996"/>
                <a:gd name="adj3" fmla="val 19398"/>
                <a:gd name="adj4" fmla="val 79844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6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43222" y="3084813"/>
              <a:ext cx="2679715" cy="5920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rtl="0">
                <a:defRPr lang="el-gr"/>
              </a:defPPr>
              <a:lvl1pPr algn="ctr">
                <a:defRPr sz="16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l-GR" sz="1200" dirty="0">
                  <a:solidFill>
                    <a:schemeClr val="tx1"/>
                  </a:solidFill>
                </a:rPr>
                <a:t>Ενημέρωση της θέση της έξυπνης συσκευής σε περίπτωση που ο δείκτης θέσης είναι στα όρια του αγροτεμάχιού και η εφαρμογή δεν εντοπίζει τη θέση μας.</a:t>
              </a:r>
            </a:p>
          </p:txBody>
        </p:sp>
      </p:grpSp>
      <p:grpSp>
        <p:nvGrpSpPr>
          <p:cNvPr id="41" name="Ομάδα 40"/>
          <p:cNvGrpSpPr/>
          <p:nvPr/>
        </p:nvGrpSpPr>
        <p:grpSpPr>
          <a:xfrm>
            <a:off x="536435" y="3044395"/>
            <a:ext cx="3763310" cy="963327"/>
            <a:chOff x="1308209" y="3336054"/>
            <a:chExt cx="3763310" cy="96332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1" name="Επεξήγηση με δεξί βέλος 30"/>
            <p:cNvSpPr/>
            <p:nvPr/>
          </p:nvSpPr>
          <p:spPr>
            <a:xfrm>
              <a:off x="1308209" y="3336054"/>
              <a:ext cx="3763310" cy="963327"/>
            </a:xfrm>
            <a:prstGeom prst="rightArrowCallout">
              <a:avLst>
                <a:gd name="adj1" fmla="val 8843"/>
                <a:gd name="adj2" fmla="val 10785"/>
                <a:gd name="adj3" fmla="val 18437"/>
                <a:gd name="adj4" fmla="val 76993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6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31613" y="3354837"/>
              <a:ext cx="2559050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rtl="0">
                <a:defRPr lang="el-gr"/>
              </a:defPPr>
              <a:lvl1pPr algn="ctr">
                <a:defRPr sz="16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l-GR" sz="1200" dirty="0">
                  <a:solidFill>
                    <a:schemeClr val="tx1"/>
                  </a:solidFill>
                </a:rPr>
                <a:t>Η λήψη φωτογραφίας: ενεργοποιείται όταν η έξυπνη συσκευή βρεθεί στα όρια του αγροτεμαχίου</a:t>
              </a:r>
              <a:endParaRPr lang="el-GR" sz="1200" dirty="0"/>
            </a:p>
          </p:txBody>
        </p:sp>
      </p:grpSp>
      <p:grpSp>
        <p:nvGrpSpPr>
          <p:cNvPr id="21" name="Ομάδα 20"/>
          <p:cNvGrpSpPr/>
          <p:nvPr/>
        </p:nvGrpSpPr>
        <p:grpSpPr>
          <a:xfrm>
            <a:off x="6383893" y="1218715"/>
            <a:ext cx="3422147" cy="609226"/>
            <a:chOff x="6911997" y="1072805"/>
            <a:chExt cx="3558384" cy="99868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2" name="Επεξήγηση με δεξί βέλος 21"/>
            <p:cNvSpPr/>
            <p:nvPr/>
          </p:nvSpPr>
          <p:spPr>
            <a:xfrm rot="10800000">
              <a:off x="6911997" y="1072805"/>
              <a:ext cx="3558384" cy="998033"/>
            </a:xfrm>
            <a:prstGeom prst="rightArrowCallout">
              <a:avLst>
                <a:gd name="adj1" fmla="val 11508"/>
                <a:gd name="adj2" fmla="val 10628"/>
                <a:gd name="adj3" fmla="val 22392"/>
                <a:gd name="adj4" fmla="val 71682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6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60597" y="1101412"/>
              <a:ext cx="2353516" cy="9700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rtl="0">
                <a:defRPr lang="el-gr"/>
              </a:defPPr>
              <a:lvl1pPr algn="ctr">
                <a:defRPr sz="16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l-GR" sz="1200" dirty="0">
                  <a:solidFill>
                    <a:schemeClr val="tx1"/>
                  </a:solidFill>
                </a:rPr>
                <a:t>Για επιστροφή στο χάρτη σέρνουμε την μπάρα προς τα κάτω </a:t>
              </a:r>
            </a:p>
          </p:txBody>
        </p:sp>
      </p:grpSp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92FDAE6B-0F48-6A24-9816-1CC03FAF9ABB}"/>
              </a:ext>
            </a:extLst>
          </p:cNvPr>
          <p:cNvGrpSpPr/>
          <p:nvPr/>
        </p:nvGrpSpPr>
        <p:grpSpPr>
          <a:xfrm>
            <a:off x="865516" y="4547618"/>
            <a:ext cx="2960110" cy="963327"/>
            <a:chOff x="1308209" y="3336054"/>
            <a:chExt cx="3763310" cy="96332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" name="Επεξήγηση με δεξί βέλος 30">
              <a:extLst>
                <a:ext uri="{FF2B5EF4-FFF2-40B4-BE49-F238E27FC236}">
                  <a16:creationId xmlns:a16="http://schemas.microsoft.com/office/drawing/2014/main" id="{C5FE9ACE-0288-6DAB-697E-07E9E8E3C69A}"/>
                </a:ext>
              </a:extLst>
            </p:cNvPr>
            <p:cNvSpPr/>
            <p:nvPr/>
          </p:nvSpPr>
          <p:spPr>
            <a:xfrm>
              <a:off x="1308209" y="3336054"/>
              <a:ext cx="3763310" cy="963327"/>
            </a:xfrm>
            <a:prstGeom prst="rightArrowCallout">
              <a:avLst>
                <a:gd name="adj1" fmla="val 8843"/>
                <a:gd name="adj2" fmla="val 10785"/>
                <a:gd name="adj3" fmla="val 18437"/>
                <a:gd name="adj4" fmla="val 76993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6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FEAC53-B9A9-2858-9AAB-3230D4072F3C}"/>
                </a:ext>
              </a:extLst>
            </p:cNvPr>
            <p:cNvSpPr txBox="1"/>
            <p:nvPr/>
          </p:nvSpPr>
          <p:spPr>
            <a:xfrm>
              <a:off x="1431613" y="3354837"/>
              <a:ext cx="2559050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rtl="0">
                <a:defRPr lang="el-gr"/>
              </a:defPPr>
              <a:lvl1pPr algn="ctr">
                <a:defRPr sz="16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l-GR" sz="1200" dirty="0">
                  <a:solidFill>
                    <a:schemeClr val="tx1"/>
                  </a:solidFill>
                </a:rPr>
                <a:t>Για τη λήψη φωτογραφίας είναι απαραίτητο τουλάχιστον μία από τις κουκίδες να είναι πράσινη</a:t>
              </a:r>
              <a:endParaRPr lang="el-GR" sz="1200" dirty="0"/>
            </a:p>
          </p:txBody>
        </p:sp>
      </p:grpSp>
      <p:sp>
        <p:nvSpPr>
          <p:cNvPr id="30" name="Τίτλος 6">
            <a:extLst>
              <a:ext uri="{FF2B5EF4-FFF2-40B4-BE49-F238E27FC236}">
                <a16:creationId xmlns:a16="http://schemas.microsoft.com/office/drawing/2014/main" id="{9EC4DE26-AFB1-4961-988A-5D38217A53FA}"/>
              </a:ext>
            </a:extLst>
          </p:cNvPr>
          <p:cNvSpPr txBox="1">
            <a:spLocks/>
          </p:cNvSpPr>
          <p:nvPr/>
        </p:nvSpPr>
        <p:spPr>
          <a:xfrm>
            <a:off x="928735" y="113247"/>
            <a:ext cx="10515600" cy="719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/>
              <a:t>Αγροτεμάχιο</a:t>
            </a:r>
          </a:p>
        </p:txBody>
      </p:sp>
      <p:pic>
        <p:nvPicPr>
          <p:cNvPr id="42" name="Εικόνα 41" descr="Εικόνα που περιέχει σύμβολο, λογότυπο, κύκλος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FB53D519-B730-494D-8114-BB2502464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74" y="55249"/>
            <a:ext cx="901761" cy="90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1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>
        <p:wipe/>
      </p:transition>
    </mc:Choice>
    <mc:Fallback xmlns="">
      <p:transition spd="slow" advClick="0" advTm="4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rtl="0"/>
            <a:fld id="{19B51A1E-902D-48AF-9020-955120F399B6}" type="slidenum">
              <a:rPr lang="el-GR" smtClean="0"/>
              <a:pPr rtl="0"/>
              <a:t>7</a:t>
            </a:fld>
            <a:endParaRPr lang="el-GR" dirty="0"/>
          </a:p>
        </p:txBody>
      </p: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A19597D7-63AB-C0B5-1E0B-1EFA3A27B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81" y="5774085"/>
            <a:ext cx="607446" cy="537548"/>
          </a:xfrm>
          <a:prstGeom prst="rect">
            <a:avLst/>
          </a:prstGeom>
        </p:spPr>
      </p:pic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D47B80D6-D102-CEFB-C8A1-E37A24D2EF2E}"/>
              </a:ext>
            </a:extLst>
          </p:cNvPr>
          <p:cNvGrpSpPr/>
          <p:nvPr/>
        </p:nvGrpSpPr>
        <p:grpSpPr>
          <a:xfrm>
            <a:off x="3379657" y="799722"/>
            <a:ext cx="2881684" cy="4965149"/>
            <a:chOff x="3974807" y="648000"/>
            <a:chExt cx="3870063" cy="6072396"/>
          </a:xfrm>
        </p:grpSpPr>
        <p:pic>
          <p:nvPicPr>
            <p:cNvPr id="11" name="Εικόνα 10">
              <a:extLst>
                <a:ext uri="{FF2B5EF4-FFF2-40B4-BE49-F238E27FC236}">
                  <a16:creationId xmlns:a16="http://schemas.microsoft.com/office/drawing/2014/main" id="{2FD9331F-3B7C-E09B-48F7-D75B82450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1771" y="1075092"/>
              <a:ext cx="3447444" cy="5184000"/>
            </a:xfrm>
            <a:prstGeom prst="rect">
              <a:avLst/>
            </a:prstGeom>
          </p:spPr>
        </p:pic>
        <p:pic>
          <p:nvPicPr>
            <p:cNvPr id="29" name="Εικόνα 28" descr="Εικόνα που περιέχει κινητό τηλέφωνο, γκάτζετ, στιγμιότυπο οθόνης, Συσκευή επικοινωνία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C32F14D-CE15-6171-5C16-2B3B915021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grayscl/>
            </a:blip>
            <a:srcRect l="19912" t="2118" r="19802" b="2716"/>
            <a:stretch/>
          </p:blipFill>
          <p:spPr>
            <a:xfrm>
              <a:off x="3974807" y="648000"/>
              <a:ext cx="3870063" cy="6072396"/>
            </a:xfrm>
            <a:prstGeom prst="rect">
              <a:avLst/>
            </a:prstGeom>
          </p:spPr>
        </p:pic>
      </p:grpSp>
      <p:sp>
        <p:nvSpPr>
          <p:cNvPr id="34" name="Επεξήγηση με δεξί βέλος 33"/>
          <p:cNvSpPr/>
          <p:nvPr/>
        </p:nvSpPr>
        <p:spPr>
          <a:xfrm>
            <a:off x="1082555" y="5005439"/>
            <a:ext cx="2716802" cy="475102"/>
          </a:xfrm>
          <a:prstGeom prst="rightArrowCallout">
            <a:avLst>
              <a:gd name="adj1" fmla="val 12845"/>
              <a:gd name="adj2" fmla="val 19203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Επιστροφή στην αρχική οθόνη</a:t>
            </a:r>
          </a:p>
        </p:txBody>
      </p:sp>
      <p:grpSp>
        <p:nvGrpSpPr>
          <p:cNvPr id="39" name="Ομάδα 38"/>
          <p:cNvGrpSpPr/>
          <p:nvPr/>
        </p:nvGrpSpPr>
        <p:grpSpPr>
          <a:xfrm>
            <a:off x="5846953" y="1366853"/>
            <a:ext cx="4408191" cy="1228488"/>
            <a:chOff x="6911997" y="1072805"/>
            <a:chExt cx="3558384" cy="99803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6" name="Επεξήγηση με δεξί βέλος 35"/>
            <p:cNvSpPr/>
            <p:nvPr/>
          </p:nvSpPr>
          <p:spPr>
            <a:xfrm rot="10800000">
              <a:off x="6911997" y="1072805"/>
              <a:ext cx="3558384" cy="998033"/>
            </a:xfrm>
            <a:prstGeom prst="rightArrowCallout">
              <a:avLst>
                <a:gd name="adj1" fmla="val 5594"/>
                <a:gd name="adj2" fmla="val 8614"/>
                <a:gd name="adj3" fmla="val 19372"/>
                <a:gd name="adj4" fmla="val 71682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979280" y="1086781"/>
              <a:ext cx="2433983" cy="9700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rtl="0">
                <a:defRPr lang="el-gr"/>
              </a:defPPr>
              <a:lvl1pPr algn="ctr">
                <a:defRPr sz="16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l-GR" sz="1400" dirty="0">
                  <a:solidFill>
                    <a:schemeClr val="tx1"/>
                  </a:solidFill>
                </a:rPr>
                <a:t>Αποστολή Φωτογραφιών:</a:t>
              </a:r>
            </a:p>
            <a:p>
              <a:r>
                <a:rPr lang="el-GR" sz="1400" dirty="0">
                  <a:solidFill>
                    <a:schemeClr val="tx1"/>
                  </a:solidFill>
                </a:rPr>
                <a:t>Το εικονίδιο ενεργοποιείται όταν επιλεχθούν φωτογραφίες προς αποστολή. Είναι δυνατή η μαζική αποστολή.</a:t>
              </a:r>
            </a:p>
          </p:txBody>
        </p:sp>
      </p:grpSp>
      <p:grpSp>
        <p:nvGrpSpPr>
          <p:cNvPr id="40" name="Ομάδα 39"/>
          <p:cNvGrpSpPr/>
          <p:nvPr/>
        </p:nvGrpSpPr>
        <p:grpSpPr>
          <a:xfrm>
            <a:off x="4233506" y="3549928"/>
            <a:ext cx="4947415" cy="812136"/>
            <a:chOff x="5479379" y="3044620"/>
            <a:chExt cx="3443558" cy="69333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2" name="Επεξήγηση με δεξί βέλος 31"/>
            <p:cNvSpPr/>
            <p:nvPr/>
          </p:nvSpPr>
          <p:spPr>
            <a:xfrm rot="10800000">
              <a:off x="5479379" y="3044620"/>
              <a:ext cx="3443558" cy="693337"/>
            </a:xfrm>
            <a:prstGeom prst="rightArrowCallout">
              <a:avLst>
                <a:gd name="adj1" fmla="val 10256"/>
                <a:gd name="adj2" fmla="val 10335"/>
                <a:gd name="adj3" fmla="val 19398"/>
                <a:gd name="adj4" fmla="val 51243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01158" y="3084815"/>
              <a:ext cx="1671650" cy="653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rtl="0">
                <a:defRPr lang="el-gr"/>
              </a:defPPr>
              <a:lvl1pPr algn="ctr">
                <a:defRPr sz="16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l-GR" sz="1400" dirty="0">
                  <a:solidFill>
                    <a:schemeClr val="tx1"/>
                  </a:solidFill>
                </a:rPr>
                <a:t>Ένδειξη ότι η φωτογραφία έχει αποσταλεί.</a:t>
              </a:r>
            </a:p>
          </p:txBody>
        </p:sp>
      </p:grpSp>
      <p:grpSp>
        <p:nvGrpSpPr>
          <p:cNvPr id="41" name="Ομάδα 40"/>
          <p:cNvGrpSpPr/>
          <p:nvPr/>
        </p:nvGrpSpPr>
        <p:grpSpPr>
          <a:xfrm>
            <a:off x="847190" y="2773131"/>
            <a:ext cx="3187532" cy="901761"/>
            <a:chOff x="1308209" y="3336054"/>
            <a:chExt cx="3763310" cy="96332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1" name="Επεξήγηση με δεξί βέλος 30"/>
            <p:cNvSpPr/>
            <p:nvPr/>
          </p:nvSpPr>
          <p:spPr>
            <a:xfrm>
              <a:off x="1308209" y="3336054"/>
              <a:ext cx="3763310" cy="963327"/>
            </a:xfrm>
            <a:prstGeom prst="rightArrowCallout">
              <a:avLst>
                <a:gd name="adj1" fmla="val 6757"/>
                <a:gd name="adj2" fmla="val 10785"/>
                <a:gd name="adj3" fmla="val 18437"/>
                <a:gd name="adj4" fmla="val 72667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6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70893" y="3360853"/>
              <a:ext cx="2632674" cy="9385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rtl="0">
                <a:defRPr lang="el-gr"/>
              </a:defPPr>
              <a:lvl1pPr algn="ctr">
                <a:defRPr sz="16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l-GR" sz="1400" dirty="0">
                  <a:solidFill>
                    <a:schemeClr val="tx1"/>
                  </a:solidFill>
                </a:rPr>
                <a:t>Ένδειξη επιλογής φωτογραφίας. Είναι δυνατή η πολλαπλή επιλογή</a:t>
              </a:r>
              <a:endParaRPr lang="el-GR" sz="1400" dirty="0"/>
            </a:p>
          </p:txBody>
        </p:sp>
      </p:grpSp>
      <p:sp>
        <p:nvSpPr>
          <p:cNvPr id="7" name="Οβάλ 6"/>
          <p:cNvSpPr/>
          <p:nvPr/>
        </p:nvSpPr>
        <p:spPr>
          <a:xfrm>
            <a:off x="4501386" y="5005439"/>
            <a:ext cx="713410" cy="4751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09C242B1-B243-655B-F34D-EE810411FF26}"/>
              </a:ext>
            </a:extLst>
          </p:cNvPr>
          <p:cNvSpPr/>
          <p:nvPr/>
        </p:nvSpPr>
        <p:spPr>
          <a:xfrm>
            <a:off x="3563992" y="2112729"/>
            <a:ext cx="1737342" cy="13141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52E621CD-61A4-E912-FBC0-16DC1CEF0015}"/>
              </a:ext>
            </a:extLst>
          </p:cNvPr>
          <p:cNvGrpSpPr/>
          <p:nvPr/>
        </p:nvGrpSpPr>
        <p:grpSpPr>
          <a:xfrm>
            <a:off x="968064" y="1967230"/>
            <a:ext cx="2581787" cy="538662"/>
            <a:chOff x="1308209" y="3336054"/>
            <a:chExt cx="3763310" cy="96332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8" name="Επεξήγηση με δεξί βέλος 30">
              <a:extLst>
                <a:ext uri="{FF2B5EF4-FFF2-40B4-BE49-F238E27FC236}">
                  <a16:creationId xmlns:a16="http://schemas.microsoft.com/office/drawing/2014/main" id="{47E209C4-F7BF-51A5-8901-BBD744673A4A}"/>
                </a:ext>
              </a:extLst>
            </p:cNvPr>
            <p:cNvSpPr/>
            <p:nvPr/>
          </p:nvSpPr>
          <p:spPr>
            <a:xfrm>
              <a:off x="1308209" y="3336054"/>
              <a:ext cx="3763310" cy="963327"/>
            </a:xfrm>
            <a:prstGeom prst="rightArrowCallout">
              <a:avLst>
                <a:gd name="adj1" fmla="val 6757"/>
                <a:gd name="adj2" fmla="val 10785"/>
                <a:gd name="adj3" fmla="val 18437"/>
                <a:gd name="adj4" fmla="val 72667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6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8CC5AD6-D9FF-DB06-F336-B98FE5548EB5}"/>
                </a:ext>
              </a:extLst>
            </p:cNvPr>
            <p:cNvSpPr txBox="1"/>
            <p:nvPr/>
          </p:nvSpPr>
          <p:spPr>
            <a:xfrm>
              <a:off x="1370893" y="3360853"/>
              <a:ext cx="2632674" cy="9385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rtl="0">
                <a:defRPr lang="el-gr"/>
              </a:defPPr>
              <a:lvl1pPr algn="ctr">
                <a:defRPr sz="16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l-GR" sz="1400" dirty="0">
                  <a:solidFill>
                    <a:schemeClr val="tx1"/>
                  </a:solidFill>
                </a:rPr>
                <a:t>Οι φωτογραφίες δεν έχουν αποσταλεί </a:t>
              </a:r>
              <a:endParaRPr lang="el-GR" sz="1400" dirty="0"/>
            </a:p>
          </p:txBody>
        </p:sp>
      </p:grpSp>
      <p:sp>
        <p:nvSpPr>
          <p:cNvPr id="26" name="Τίτλος 6">
            <a:extLst>
              <a:ext uri="{FF2B5EF4-FFF2-40B4-BE49-F238E27FC236}">
                <a16:creationId xmlns:a16="http://schemas.microsoft.com/office/drawing/2014/main" id="{EF27F8CF-DE19-4648-8292-1CD121A429AD}"/>
              </a:ext>
            </a:extLst>
          </p:cNvPr>
          <p:cNvSpPr txBox="1">
            <a:spLocks/>
          </p:cNvSpPr>
          <p:nvPr/>
        </p:nvSpPr>
        <p:spPr>
          <a:xfrm>
            <a:off x="928735" y="113247"/>
            <a:ext cx="10515600" cy="719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/>
              <a:t>Φωτογραφίες</a:t>
            </a:r>
          </a:p>
        </p:txBody>
      </p:sp>
      <p:pic>
        <p:nvPicPr>
          <p:cNvPr id="27" name="Εικόνα 26" descr="Εικόνα που περιέχει σύμβολο, λογότυπο, κύκλος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C9DB0687-A2A7-44C8-8193-398170E7F8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74" y="55249"/>
            <a:ext cx="901761" cy="90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6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00">
        <p:wipe/>
      </p:transition>
    </mc:Choice>
    <mc:Fallback xmlns="">
      <p:transition spd="slow" advClick="0" advTm="5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/>
          <p:cNvGrpSpPr/>
          <p:nvPr/>
        </p:nvGrpSpPr>
        <p:grpSpPr>
          <a:xfrm>
            <a:off x="4902214" y="1041758"/>
            <a:ext cx="1995054" cy="3719838"/>
            <a:chOff x="6972391" y="1075592"/>
            <a:chExt cx="1995054" cy="3719838"/>
          </a:xfrm>
        </p:grpSpPr>
        <p:pic>
          <p:nvPicPr>
            <p:cNvPr id="92" name="Εικόνα 91" descr="Εικόνα που περιέχει κείμενο, στιγμιότυπο οθόνης, λογισμικό, ιστοσελίδα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7206D854-3923-947E-0B56-47808F4BA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4095" y="1306284"/>
              <a:ext cx="1771646" cy="3233254"/>
            </a:xfrm>
            <a:prstGeom prst="rect">
              <a:avLst/>
            </a:prstGeom>
          </p:spPr>
        </p:pic>
        <p:pic>
          <p:nvPicPr>
            <p:cNvPr id="90" name="Εικόνα 89" descr="Εικόνα που περιέχει κινητό τηλέφωνο, γκάτζετ, στιγμιότυπο οθόνης, Συσκευή επικοινωνία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15BD286B-581B-F657-B21E-0F61228D2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grayscl/>
            </a:blip>
            <a:srcRect l="19912" t="2118" r="19802" b="2716"/>
            <a:stretch/>
          </p:blipFill>
          <p:spPr>
            <a:xfrm>
              <a:off x="6972391" y="1075592"/>
              <a:ext cx="1995054" cy="3719838"/>
            </a:xfrm>
            <a:prstGeom prst="rect">
              <a:avLst/>
            </a:prstGeom>
          </p:spPr>
        </p:pic>
      </p:grp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F28FDFB5-91C7-A642-E187-702FC4631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l-GR" smtClean="0"/>
              <a:pPr rtl="0"/>
              <a:t>8</a:t>
            </a:fld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856904" y="1083983"/>
            <a:ext cx="1995054" cy="3719838"/>
            <a:chOff x="856904" y="1083983"/>
            <a:chExt cx="1995054" cy="3719838"/>
          </a:xfrm>
        </p:grpSpPr>
        <p:grpSp>
          <p:nvGrpSpPr>
            <p:cNvPr id="36" name="Ομάδα 35">
              <a:extLst>
                <a:ext uri="{FF2B5EF4-FFF2-40B4-BE49-F238E27FC236}">
                  <a16:creationId xmlns:a16="http://schemas.microsoft.com/office/drawing/2014/main" id="{6C98A8E5-F55B-A7D6-6181-A0179CAEF699}"/>
                </a:ext>
              </a:extLst>
            </p:cNvPr>
            <p:cNvGrpSpPr/>
            <p:nvPr/>
          </p:nvGrpSpPr>
          <p:grpSpPr>
            <a:xfrm>
              <a:off x="856904" y="1083983"/>
              <a:ext cx="1995054" cy="3719838"/>
              <a:chOff x="9025023" y="1083983"/>
              <a:chExt cx="1995054" cy="3719838"/>
            </a:xfrm>
          </p:grpSpPr>
          <p:pic>
            <p:nvPicPr>
              <p:cNvPr id="37" name="Εικόνα 36" descr="Εικόνα που περιέχει κείμενο, στιγμιότυπο οθόνης, λογισμικό, λειτουργικό σύστημα&#10;&#10;Περιγραφή που δημιουργήθηκε αυτόματα">
                <a:extLst>
                  <a:ext uri="{FF2B5EF4-FFF2-40B4-BE49-F238E27FC236}">
                    <a16:creationId xmlns:a16="http://schemas.microsoft.com/office/drawing/2014/main" id="{AB8FD100-1474-67BB-E4C4-5E9D5E87DB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40932" y="1345729"/>
                <a:ext cx="1767441" cy="3193809"/>
              </a:xfrm>
              <a:prstGeom prst="rect">
                <a:avLst/>
              </a:prstGeom>
            </p:spPr>
          </p:pic>
          <p:pic>
            <p:nvPicPr>
              <p:cNvPr id="38" name="Εικόνα 37" descr="Εικόνα που περιέχει κινητό τηλέφωνο, γκάτζετ, στιγμιότυπο οθόνης, Συσκευή επικοινωνίας&#10;&#10;Περιγραφή που δημιουργήθηκε αυτόματα">
                <a:extLst>
                  <a:ext uri="{FF2B5EF4-FFF2-40B4-BE49-F238E27FC236}">
                    <a16:creationId xmlns:a16="http://schemas.microsoft.com/office/drawing/2014/main" id="{AC32F14D-CE15-6171-5C16-2B3B915021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grayscl/>
              </a:blip>
              <a:srcRect l="19912" t="2118" r="19802" b="2716"/>
              <a:stretch/>
            </p:blipFill>
            <p:spPr>
              <a:xfrm>
                <a:off x="9025023" y="1083983"/>
                <a:ext cx="1995054" cy="3719838"/>
              </a:xfrm>
              <a:prstGeom prst="rect">
                <a:avLst/>
              </a:prstGeom>
            </p:spPr>
          </p:pic>
        </p:grpSp>
        <p:sp>
          <p:nvSpPr>
            <p:cNvPr id="96" name="Οβάλ 95">
              <a:extLst>
                <a:ext uri="{FF2B5EF4-FFF2-40B4-BE49-F238E27FC236}">
                  <a16:creationId xmlns:a16="http://schemas.microsoft.com/office/drawing/2014/main" id="{6CCA9B02-90F3-EB07-94A8-21FE7EA483A1}"/>
                </a:ext>
              </a:extLst>
            </p:cNvPr>
            <p:cNvSpPr/>
            <p:nvPr/>
          </p:nvSpPr>
          <p:spPr>
            <a:xfrm>
              <a:off x="2516026" y="1354120"/>
              <a:ext cx="206088" cy="24423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1" name="Ορθογώνιο 100">
              <a:extLst>
                <a:ext uri="{FF2B5EF4-FFF2-40B4-BE49-F238E27FC236}">
                  <a16:creationId xmlns:a16="http://schemas.microsoft.com/office/drawing/2014/main" id="{362ED91E-8106-AE81-700C-8E1ACDF27832}"/>
                </a:ext>
              </a:extLst>
            </p:cNvPr>
            <p:cNvSpPr/>
            <p:nvPr/>
          </p:nvSpPr>
          <p:spPr>
            <a:xfrm>
              <a:off x="2284676" y="1291571"/>
              <a:ext cx="301686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</p:grpSp>
      <p:sp>
        <p:nvSpPr>
          <p:cNvPr id="97" name="Ορθογώνιο: Στρογγύλεμα γωνιών 96">
            <a:extLst>
              <a:ext uri="{FF2B5EF4-FFF2-40B4-BE49-F238E27FC236}">
                <a16:creationId xmlns:a16="http://schemas.microsoft.com/office/drawing/2014/main" id="{863BFCF2-6F36-4822-596C-8F39E6C1D06C}"/>
              </a:ext>
            </a:extLst>
          </p:cNvPr>
          <p:cNvSpPr/>
          <p:nvPr/>
        </p:nvSpPr>
        <p:spPr>
          <a:xfrm>
            <a:off x="5013918" y="1579747"/>
            <a:ext cx="661136" cy="2056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2" name="Ορθογώνιο 101">
            <a:extLst>
              <a:ext uri="{FF2B5EF4-FFF2-40B4-BE49-F238E27FC236}">
                <a16:creationId xmlns:a16="http://schemas.microsoft.com/office/drawing/2014/main" id="{4DDFAA12-1718-8278-B843-2684C7B154B7}"/>
              </a:ext>
            </a:extLst>
          </p:cNvPr>
          <p:cNvSpPr/>
          <p:nvPr/>
        </p:nvSpPr>
        <p:spPr>
          <a:xfrm>
            <a:off x="5675054" y="1497902"/>
            <a:ext cx="3016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19597D7-63AB-C0B5-1E0B-1EFA3A27BC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235" y="5729109"/>
            <a:ext cx="607446" cy="537548"/>
          </a:xfrm>
          <a:prstGeom prst="rect">
            <a:avLst/>
          </a:prstGeom>
        </p:spPr>
      </p:pic>
      <p:grpSp>
        <p:nvGrpSpPr>
          <p:cNvPr id="8" name="Ομάδα 7"/>
          <p:cNvGrpSpPr/>
          <p:nvPr/>
        </p:nvGrpSpPr>
        <p:grpSpPr>
          <a:xfrm>
            <a:off x="8913908" y="1041758"/>
            <a:ext cx="1995054" cy="3719838"/>
            <a:chOff x="6603370" y="1122169"/>
            <a:chExt cx="1995054" cy="3719838"/>
          </a:xfrm>
        </p:grpSpPr>
        <p:pic>
          <p:nvPicPr>
            <p:cNvPr id="93" name="Εικόνα 92" descr="Εικόνα που περιέχει κινητό τηλέφωνο, γκάτζετ, στιγμιότυπο οθόνης, Συσκευή επικοινωνία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C32F14D-CE15-6171-5C16-2B3B915021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grayscl/>
            </a:blip>
            <a:srcRect l="19912" t="2118" r="19802" b="2716"/>
            <a:stretch/>
          </p:blipFill>
          <p:spPr>
            <a:xfrm>
              <a:off x="6603370" y="1122169"/>
              <a:ext cx="1995054" cy="3719838"/>
            </a:xfrm>
            <a:prstGeom prst="rect">
              <a:avLst/>
            </a:prstGeom>
          </p:spPr>
        </p:pic>
        <p:pic>
          <p:nvPicPr>
            <p:cNvPr id="7" name="Εικόνα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5" b="5934"/>
            <a:stretch/>
          </p:blipFill>
          <p:spPr>
            <a:xfrm>
              <a:off x="6730466" y="1354120"/>
              <a:ext cx="1760391" cy="3213842"/>
            </a:xfrm>
            <a:prstGeom prst="rect">
              <a:avLst/>
            </a:prstGeom>
          </p:spPr>
        </p:pic>
      </p:grpSp>
      <p:sp>
        <p:nvSpPr>
          <p:cNvPr id="29" name="Τίτλος 6">
            <a:extLst>
              <a:ext uri="{FF2B5EF4-FFF2-40B4-BE49-F238E27FC236}">
                <a16:creationId xmlns:a16="http://schemas.microsoft.com/office/drawing/2014/main" id="{5DA88223-AE06-42B8-BC6B-3C412DE14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735" y="113247"/>
            <a:ext cx="10515600" cy="719092"/>
          </a:xfrm>
        </p:spPr>
        <p:txBody>
          <a:bodyPr rtlCol="0" anchor="ctr">
            <a:normAutofit/>
          </a:bodyPr>
          <a:lstStyle/>
          <a:p>
            <a:r>
              <a:rPr lang="el-GR" sz="2400" b="1" dirty="0"/>
              <a:t> Αποσύνδεση από την Εφαρμογή</a:t>
            </a:r>
          </a:p>
        </p:txBody>
      </p:sp>
      <p:pic>
        <p:nvPicPr>
          <p:cNvPr id="30" name="Εικόνα 29" descr="Εικόνα που περιέχει σύμβολο, λογότυπο, κύκλος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C78849EC-0364-4428-8DA3-FA563895D3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74" y="55249"/>
            <a:ext cx="901761" cy="901761"/>
          </a:xfrm>
          <a:prstGeom prst="rect">
            <a:avLst/>
          </a:prstGeom>
        </p:spPr>
      </p:pic>
      <p:sp>
        <p:nvSpPr>
          <p:cNvPr id="31" name="Βέλος: Δεξιό 30">
            <a:extLst>
              <a:ext uri="{FF2B5EF4-FFF2-40B4-BE49-F238E27FC236}">
                <a16:creationId xmlns:a16="http://schemas.microsoft.com/office/drawing/2014/main" id="{1182708F-D8F2-4E7E-8301-82A5A8A78528}"/>
              </a:ext>
            </a:extLst>
          </p:cNvPr>
          <p:cNvSpPr/>
          <p:nvPr/>
        </p:nvSpPr>
        <p:spPr>
          <a:xfrm>
            <a:off x="3294290" y="2204106"/>
            <a:ext cx="1351104" cy="1353045"/>
          </a:xfrm>
          <a:prstGeom prst="rightArrow">
            <a:avLst/>
          </a:prstGeom>
          <a:solidFill>
            <a:srgbClr val="0C49B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Βέλος: Δεξιό 31">
            <a:extLst>
              <a:ext uri="{FF2B5EF4-FFF2-40B4-BE49-F238E27FC236}">
                <a16:creationId xmlns:a16="http://schemas.microsoft.com/office/drawing/2014/main" id="{52530AF5-5D7F-4C6E-B2F1-7E37939FB796}"/>
              </a:ext>
            </a:extLst>
          </p:cNvPr>
          <p:cNvSpPr/>
          <p:nvPr/>
        </p:nvSpPr>
        <p:spPr>
          <a:xfrm>
            <a:off x="7410908" y="2204107"/>
            <a:ext cx="1351104" cy="1353045"/>
          </a:xfrm>
          <a:prstGeom prst="rightArrow">
            <a:avLst/>
          </a:prstGeom>
          <a:solidFill>
            <a:srgbClr val="0C49B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Θέση κειμένου 65">
            <a:extLst>
              <a:ext uri="{FF2B5EF4-FFF2-40B4-BE49-F238E27FC236}">
                <a16:creationId xmlns:a16="http://schemas.microsoft.com/office/drawing/2014/main" id="{217E4959-9798-4A6A-82AC-E4449EAFE264}"/>
              </a:ext>
            </a:extLst>
          </p:cNvPr>
          <p:cNvSpPr txBox="1">
            <a:spLocks/>
          </p:cNvSpPr>
          <p:nvPr/>
        </p:nvSpPr>
        <p:spPr>
          <a:xfrm>
            <a:off x="1004909" y="4984112"/>
            <a:ext cx="1800000" cy="8572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1600" b="1" dirty="0"/>
              <a:t>1.Είσοδος στις ρυθμίσεις</a:t>
            </a:r>
          </a:p>
        </p:txBody>
      </p:sp>
      <p:sp>
        <p:nvSpPr>
          <p:cNvPr id="23" name="Θέση κειμένου 66">
            <a:extLst>
              <a:ext uri="{FF2B5EF4-FFF2-40B4-BE49-F238E27FC236}">
                <a16:creationId xmlns:a16="http://schemas.microsoft.com/office/drawing/2014/main" id="{DF3B2871-DBA9-4939-ADC0-9B3B36A3A0DE}"/>
              </a:ext>
            </a:extLst>
          </p:cNvPr>
          <p:cNvSpPr txBox="1">
            <a:spLocks/>
          </p:cNvSpPr>
          <p:nvPr/>
        </p:nvSpPr>
        <p:spPr>
          <a:xfrm>
            <a:off x="5079411" y="4941508"/>
            <a:ext cx="1521639" cy="8575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1600" b="1" dirty="0"/>
              <a:t>2. Επιλογή ΕΞΟΔΟΣ</a:t>
            </a:r>
          </a:p>
        </p:txBody>
      </p:sp>
      <p:sp>
        <p:nvSpPr>
          <p:cNvPr id="24" name="Θέση κειμένου 69">
            <a:extLst>
              <a:ext uri="{FF2B5EF4-FFF2-40B4-BE49-F238E27FC236}">
                <a16:creationId xmlns:a16="http://schemas.microsoft.com/office/drawing/2014/main" id="{A17A434A-B9D6-47CA-AB83-E04174F31516}"/>
              </a:ext>
            </a:extLst>
          </p:cNvPr>
          <p:cNvSpPr txBox="1">
            <a:spLocks/>
          </p:cNvSpPr>
          <p:nvPr/>
        </p:nvSpPr>
        <p:spPr>
          <a:xfrm>
            <a:off x="8795165" y="4903322"/>
            <a:ext cx="2322591" cy="6021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1600" b="1" dirty="0"/>
              <a:t>Η εφαρμογή έχει αποσυνδεθεί</a:t>
            </a:r>
          </a:p>
        </p:txBody>
      </p:sp>
    </p:spTree>
    <p:extLst>
      <p:ext uri="{BB962C8B-B14F-4D97-AF65-F5344CB8AC3E}">
        <p14:creationId xmlns:p14="http://schemas.microsoft.com/office/powerpoint/2010/main" val="420809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02" grpId="0"/>
      <p:bldP spid="31" grpId="0" animBg="1"/>
      <p:bldP spid="32" grpId="0" animBg="1"/>
      <p:bldP spid="22" grpId="0" build="p"/>
      <p:bldP spid="23" grpId="0" build="p"/>
      <p:bldP spid="2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 12">
            <a:extLst>
              <a:ext uri="{FF2B5EF4-FFF2-40B4-BE49-F238E27FC236}">
                <a16:creationId xmlns:a16="http://schemas.microsoft.com/office/drawing/2014/main" id="{0CADA15D-1811-FB9B-D4CC-D05CEF141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7747" y="2290500"/>
            <a:ext cx="3756500" cy="1319304"/>
          </a:xfrm>
        </p:spPr>
        <p:txBody>
          <a:bodyPr anchor="ctr">
            <a:normAutofit/>
          </a:bodyPr>
          <a:lstStyle/>
          <a:p>
            <a:r>
              <a:rPr lang="el-GR" sz="4000" b="1" dirty="0"/>
              <a:t>Ευχαριστούμε!</a:t>
            </a:r>
            <a:endParaRPr lang="en-GB" sz="4000" b="1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D83D515-BF29-DD72-2CA3-74486E3BD5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01078" y="3666931"/>
            <a:ext cx="3189839" cy="2055775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9DFA4ABD-5068-050E-08E0-1A7587B0F9E5}"/>
              </a:ext>
            </a:extLst>
          </p:cNvPr>
          <p:cNvSpPr/>
          <p:nvPr/>
        </p:nvSpPr>
        <p:spPr>
          <a:xfrm rot="5400000">
            <a:off x="9670730" y="754348"/>
            <a:ext cx="650932" cy="4391608"/>
          </a:xfrm>
          <a:prstGeom prst="rect">
            <a:avLst/>
          </a:prstGeom>
          <a:gradFill>
            <a:gsLst>
              <a:gs pos="5000">
                <a:schemeClr val="accent2">
                  <a:alpha val="0"/>
                </a:schemeClr>
              </a:gs>
              <a:gs pos="72000">
                <a:srgbClr val="3265C5">
                  <a:alpha val="91494"/>
                </a:srgbClr>
              </a:gs>
              <a:gs pos="9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0FDF182-1D90-F161-D4F5-644E1765A83E}"/>
              </a:ext>
            </a:extLst>
          </p:cNvPr>
          <p:cNvSpPr/>
          <p:nvPr/>
        </p:nvSpPr>
        <p:spPr>
          <a:xfrm rot="16200000">
            <a:off x="1734106" y="890580"/>
            <a:ext cx="650932" cy="4119146"/>
          </a:xfrm>
          <a:prstGeom prst="rect">
            <a:avLst/>
          </a:prstGeom>
          <a:gradFill>
            <a:gsLst>
              <a:gs pos="5000">
                <a:schemeClr val="accent2">
                  <a:alpha val="0"/>
                </a:schemeClr>
              </a:gs>
              <a:gs pos="72000">
                <a:srgbClr val="3265C5">
                  <a:alpha val="91494"/>
                </a:srgbClr>
              </a:gs>
              <a:gs pos="9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0732ADA-868D-4DC1-87C1-3FBA0DD6D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917" y="4184137"/>
            <a:ext cx="1045677" cy="9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6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wipe/>
      </p:transition>
    </mc:Choice>
    <mc:Fallback xmlns="">
      <p:transition spd="slow" advClick="0" advTm="4000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ΑΑΔΕ colors">
      <a:dk1>
        <a:srgbClr val="112C63"/>
      </a:dk1>
      <a:lt1>
        <a:srgbClr val="FEFFFF"/>
      </a:lt1>
      <a:dk2>
        <a:srgbClr val="009FDF"/>
      </a:dk2>
      <a:lt2>
        <a:srgbClr val="E7E6E6"/>
      </a:lt2>
      <a:accent1>
        <a:srgbClr val="0C49BA"/>
      </a:accent1>
      <a:accent2>
        <a:srgbClr val="0C49BA"/>
      </a:accent2>
      <a:accent3>
        <a:srgbClr val="112C63"/>
      </a:accent3>
      <a:accent4>
        <a:srgbClr val="0B499F"/>
      </a:accent4>
      <a:accent5>
        <a:srgbClr val="009FDF"/>
      </a:accent5>
      <a:accent6>
        <a:srgbClr val="0C49BA"/>
      </a:accent6>
      <a:hlink>
        <a:srgbClr val="009FDF"/>
      </a:hlink>
      <a:folHlink>
        <a:srgbClr val="009FD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DE_Branding_pptx_template1" id="{122AE4DF-B901-BB4F-A3E1-D424BD4A44FD}" vid="{586DC34A-5417-914C-B8AB-6E0C8C24F963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335</Words>
  <Application>Microsoft Office PowerPoint</Application>
  <PresentationFormat>Ευρεία οθόνη</PresentationFormat>
  <Paragraphs>69</Paragraphs>
  <Slides>9</Slides>
  <Notes>9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Παρουσίαση του PowerPoint</vt:lpstr>
      <vt:lpstr>Είσοδος στην Εφαρμογή AgriSnap - GR</vt:lpstr>
      <vt:lpstr>Παρουσίαση του PowerPoint</vt:lpstr>
      <vt:lpstr>Αλλαγή Γλώσσας</vt:lpstr>
      <vt:lpstr>Παρουσίαση του PowerPoint</vt:lpstr>
      <vt:lpstr>Παρουσίαση του PowerPoint</vt:lpstr>
      <vt:lpstr>Παρουσίαση του PowerPoint</vt:lpstr>
      <vt:lpstr> Αποσύνδεση από την Εφαρμογή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Myrto Zografaki</dc:creator>
  <cp:lastModifiedBy>ΔΕΠΙΚ</cp:lastModifiedBy>
  <cp:revision>25</cp:revision>
  <dcterms:created xsi:type="dcterms:W3CDTF">2023-02-16T11:30:03Z</dcterms:created>
  <dcterms:modified xsi:type="dcterms:W3CDTF">2026-02-18T12:51:23Z</dcterms:modified>
</cp:coreProperties>
</file>