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sldIdLst>
    <p:sldId id="256" r:id="rId5"/>
    <p:sldId id="299" r:id="rId6"/>
    <p:sldId id="301" r:id="rId7"/>
    <p:sldId id="269" r:id="rId8"/>
    <p:sldId id="270" r:id="rId9"/>
    <p:sldId id="294" r:id="rId10"/>
    <p:sldId id="300" r:id="rId11"/>
    <p:sldId id="265" r:id="rId12"/>
    <p:sldId id="274" r:id="rId13"/>
    <p:sldId id="296" r:id="rId14"/>
    <p:sldId id="295" r:id="rId15"/>
    <p:sldId id="271" r:id="rId16"/>
    <p:sldId id="292" r:id="rId17"/>
    <p:sldId id="275" r:id="rId18"/>
    <p:sldId id="276" r:id="rId19"/>
    <p:sldId id="303" r:id="rId20"/>
    <p:sldId id="304" r:id="rId21"/>
    <p:sldId id="305" r:id="rId22"/>
    <p:sldId id="279" r:id="rId23"/>
    <p:sldId id="291" r:id="rId24"/>
  </p:sldIdLst>
  <p:sldSz cx="12192000" cy="6858000"/>
  <p:notesSz cx="6858000" cy="9872663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100B44-5369-1947-822B-13C7F33A6B58}">
          <p14:sldIdLst>
            <p14:sldId id="256"/>
            <p14:sldId id="299"/>
            <p14:sldId id="301"/>
            <p14:sldId id="269"/>
            <p14:sldId id="270"/>
            <p14:sldId id="294"/>
            <p14:sldId id="300"/>
            <p14:sldId id="265"/>
            <p14:sldId id="274"/>
            <p14:sldId id="296"/>
            <p14:sldId id="295"/>
            <p14:sldId id="271"/>
            <p14:sldId id="292"/>
            <p14:sldId id="275"/>
            <p14:sldId id="276"/>
            <p14:sldId id="303"/>
            <p14:sldId id="304"/>
            <p14:sldId id="305"/>
            <p14:sldId id="279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Χρήστος ΔΗΜΗΤΡΙΟΥ" initials="ΧΔ" lastIdx="1" clrIdx="0">
    <p:extLst>
      <p:ext uri="{19B8F6BF-5375-455C-9EA6-DF929625EA0E}">
        <p15:presenceInfo xmlns:p15="http://schemas.microsoft.com/office/powerpoint/2012/main" userId="S-1-5-21-2499576525-2853240682-2746563143-495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D63"/>
    <a:srgbClr val="009FDF"/>
    <a:srgbClr val="0C4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15" autoAdjust="0"/>
    <p:restoredTop sz="96340" autoAdjust="0"/>
  </p:normalViewPr>
  <p:slideViewPr>
    <p:cSldViewPr snapToGrid="0">
      <p:cViewPr varScale="1">
        <p:scale>
          <a:sx n="109" d="100"/>
          <a:sy n="109" d="100"/>
        </p:scale>
        <p:origin x="39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92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2DC500-6E0F-4137-BB0B-ED14A5529067}" type="doc">
      <dgm:prSet loTypeId="urn:microsoft.com/office/officeart/2005/8/layout/hierarchy4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7779814F-4A79-4A08-8D7D-30EB1FD3195E}">
      <dgm:prSet/>
      <dgm:spPr>
        <a:solidFill>
          <a:srgbClr val="112D63"/>
        </a:solidFill>
      </dgm:spPr>
      <dgm:t>
        <a:bodyPr anchor="ctr"/>
        <a:lstStyle/>
        <a:p>
          <a:pPr algn="ctr"/>
          <a:r>
            <a:rPr lang="el-GR" dirty="0"/>
            <a:t>Η είσοδος των εμπορευμάτων  στο έδαφος της ένωσης απαιτεί τελωνειακή επιτήρηση</a:t>
          </a:r>
        </a:p>
      </dgm:t>
    </dgm:pt>
    <dgm:pt modelId="{A2C8E7B7-230E-48A6-8ED9-408BB2B45506}" type="parTrans" cxnId="{96A83694-E35B-487F-8351-85A2A1759DE9}">
      <dgm:prSet/>
      <dgm:spPr/>
      <dgm:t>
        <a:bodyPr/>
        <a:lstStyle/>
        <a:p>
          <a:endParaRPr lang="el-GR"/>
        </a:p>
      </dgm:t>
    </dgm:pt>
    <dgm:pt modelId="{FC95CCAA-CB59-4ED8-8B4E-6025FB758960}" type="sibTrans" cxnId="{96A83694-E35B-487F-8351-85A2A1759DE9}">
      <dgm:prSet/>
      <dgm:spPr/>
      <dgm:t>
        <a:bodyPr/>
        <a:lstStyle/>
        <a:p>
          <a:endParaRPr lang="el-GR"/>
        </a:p>
      </dgm:t>
    </dgm:pt>
    <dgm:pt modelId="{748E7A35-3490-46F1-A74A-E6AFE23B317B}">
      <dgm:prSet custT="1"/>
      <dgm:spPr>
        <a:noFill/>
        <a:ln w="38100">
          <a:solidFill>
            <a:srgbClr val="112D63"/>
          </a:solidFill>
        </a:ln>
      </dgm:spPr>
      <dgm:t>
        <a:bodyPr/>
        <a:lstStyle/>
        <a:p>
          <a:pPr algn="l"/>
          <a:r>
            <a:rPr lang="el-GR" sz="2000" b="1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Τα </a:t>
          </a:r>
          <a:r>
            <a:rPr lang="el-GR" sz="2000" b="1" u="sng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μη </a:t>
          </a:r>
          <a:r>
            <a:rPr lang="el-GR" sz="2000" b="1" u="sng" dirty="0" err="1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Ενωσιακά</a:t>
          </a:r>
          <a:r>
            <a:rPr lang="el-GR" sz="2000" b="1" u="sng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l-GR" sz="2000" b="1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εμπορεύματα παραμένουν υπό τελωνειακή επιτήρηση μέχρι την:</a:t>
          </a:r>
        </a:p>
        <a:p>
          <a:pPr algn="l"/>
          <a:r>
            <a:rPr lang="el-GR" sz="2000" b="1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Αλλαγή τελωνειακού χαρακτήρα         </a:t>
          </a:r>
        </a:p>
        <a:p>
          <a:pPr algn="l"/>
          <a:r>
            <a:rPr lang="el-GR" sz="2000" b="1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Έξοδο από το τελωνειακό έδαφος  της Ένωσης </a:t>
          </a:r>
        </a:p>
        <a:p>
          <a:pPr algn="l"/>
          <a:r>
            <a:rPr lang="el-GR" sz="2000" b="1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 Καταστροφή τους</a:t>
          </a:r>
        </a:p>
      </dgm:t>
    </dgm:pt>
    <dgm:pt modelId="{29C527F8-1BA6-4D4E-9EBD-0A6500F08E58}" type="parTrans" cxnId="{C0E75D6A-ECB0-4DB8-9709-4E03C7B20998}">
      <dgm:prSet/>
      <dgm:spPr/>
      <dgm:t>
        <a:bodyPr/>
        <a:lstStyle/>
        <a:p>
          <a:endParaRPr lang="el-GR"/>
        </a:p>
      </dgm:t>
    </dgm:pt>
    <dgm:pt modelId="{8F7A1328-8E34-4BCD-9956-AAD64A6F91B4}" type="sibTrans" cxnId="{C0E75D6A-ECB0-4DB8-9709-4E03C7B20998}">
      <dgm:prSet/>
      <dgm:spPr/>
      <dgm:t>
        <a:bodyPr/>
        <a:lstStyle/>
        <a:p>
          <a:endParaRPr lang="el-GR"/>
        </a:p>
      </dgm:t>
    </dgm:pt>
    <dgm:pt modelId="{98692AD7-BAA5-4829-8715-35B0C0AD1921}">
      <dgm:prSet custT="1"/>
      <dgm:spPr>
        <a:noFill/>
        <a:ln w="38100">
          <a:solidFill>
            <a:srgbClr val="112D63"/>
          </a:solidFill>
        </a:ln>
      </dgm:spPr>
      <dgm:t>
        <a:bodyPr anchor="t"/>
        <a:lstStyle/>
        <a:p>
          <a:pPr algn="l">
            <a:buNone/>
          </a:pPr>
          <a:r>
            <a:rPr lang="el-GR" sz="2000" b="1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Τα </a:t>
          </a:r>
          <a:r>
            <a:rPr lang="el-GR" sz="2000" b="1" u="sng" dirty="0" err="1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Ενωσιακά</a:t>
          </a:r>
          <a:r>
            <a:rPr lang="el-GR" sz="2000" b="1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εμπορεύματα παραμένουν υπό τελωνειακή επιτήρηση μέχρι τον:</a:t>
          </a:r>
        </a:p>
        <a:p>
          <a:pPr algn="l">
            <a:buFont typeface="Arial" panose="020B0604020202020204" pitchFamily="34" charset="0"/>
            <a:buChar char="•"/>
          </a:pPr>
          <a:r>
            <a:rPr lang="el-GR" sz="2000" b="1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Καθορισμό του Τελωνειακού τους χαρακτήρα</a:t>
          </a:r>
        </a:p>
      </dgm:t>
    </dgm:pt>
    <dgm:pt modelId="{64FC6575-5AE4-4E53-9F28-0EC4BCF40F5C}" type="parTrans" cxnId="{B4766347-2C40-4E9F-B4D0-52681D703024}">
      <dgm:prSet/>
      <dgm:spPr/>
      <dgm:t>
        <a:bodyPr/>
        <a:lstStyle/>
        <a:p>
          <a:endParaRPr lang="el-GR"/>
        </a:p>
      </dgm:t>
    </dgm:pt>
    <dgm:pt modelId="{DCA7EF19-8452-48F1-8CE2-ECD7E818A3AE}" type="sibTrans" cxnId="{B4766347-2C40-4E9F-B4D0-52681D703024}">
      <dgm:prSet/>
      <dgm:spPr/>
      <dgm:t>
        <a:bodyPr/>
        <a:lstStyle/>
        <a:p>
          <a:endParaRPr lang="el-GR"/>
        </a:p>
      </dgm:t>
    </dgm:pt>
    <dgm:pt modelId="{D6F73580-3639-46DA-A851-11A2325A938A}" type="pres">
      <dgm:prSet presAssocID="{082DC500-6E0F-4137-BB0B-ED14A552906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C3D7AEB-E433-4EA3-AFF9-ADDD01BB2359}" type="pres">
      <dgm:prSet presAssocID="{7779814F-4A79-4A08-8D7D-30EB1FD3195E}" presName="vertOne" presStyleCnt="0"/>
      <dgm:spPr/>
    </dgm:pt>
    <dgm:pt modelId="{E2915C76-F61B-4F3E-9342-9B500595E1B5}" type="pres">
      <dgm:prSet presAssocID="{7779814F-4A79-4A08-8D7D-30EB1FD3195E}" presName="txOne" presStyleLbl="node0" presStyleIdx="0" presStyleCnt="1" custScaleY="39794">
        <dgm:presLayoutVars>
          <dgm:chPref val="3"/>
        </dgm:presLayoutVars>
      </dgm:prSet>
      <dgm:spPr/>
    </dgm:pt>
    <dgm:pt modelId="{BF057BD4-CC69-46DE-8EB1-8432B7C708E2}" type="pres">
      <dgm:prSet presAssocID="{7779814F-4A79-4A08-8D7D-30EB1FD3195E}" presName="parTransOne" presStyleCnt="0"/>
      <dgm:spPr/>
    </dgm:pt>
    <dgm:pt modelId="{D0822F16-F368-4489-8EB3-91840ED85FB7}" type="pres">
      <dgm:prSet presAssocID="{7779814F-4A79-4A08-8D7D-30EB1FD3195E}" presName="horzOne" presStyleCnt="0"/>
      <dgm:spPr/>
    </dgm:pt>
    <dgm:pt modelId="{D10B40E2-D226-4F8C-97BC-958BE90B0DC9}" type="pres">
      <dgm:prSet presAssocID="{748E7A35-3490-46F1-A74A-E6AFE23B317B}" presName="vertTwo" presStyleCnt="0"/>
      <dgm:spPr/>
    </dgm:pt>
    <dgm:pt modelId="{DFB867E4-8621-44C4-BC1C-056E47C966E6}" type="pres">
      <dgm:prSet presAssocID="{748E7A35-3490-46F1-A74A-E6AFE23B317B}" presName="txTwo" presStyleLbl="node2" presStyleIdx="0" presStyleCnt="2">
        <dgm:presLayoutVars>
          <dgm:chPref val="3"/>
        </dgm:presLayoutVars>
      </dgm:prSet>
      <dgm:spPr/>
    </dgm:pt>
    <dgm:pt modelId="{6F27ED67-FBC5-4E0F-8B99-66D2017B7CB9}" type="pres">
      <dgm:prSet presAssocID="{748E7A35-3490-46F1-A74A-E6AFE23B317B}" presName="horzTwo" presStyleCnt="0"/>
      <dgm:spPr/>
    </dgm:pt>
    <dgm:pt modelId="{9020D86A-1872-482C-8843-50C1F89C0276}" type="pres">
      <dgm:prSet presAssocID="{8F7A1328-8E34-4BCD-9956-AAD64A6F91B4}" presName="sibSpaceTwo" presStyleCnt="0"/>
      <dgm:spPr/>
    </dgm:pt>
    <dgm:pt modelId="{A4FE3CF2-AE4F-4A0D-A1D3-51B0C0445E14}" type="pres">
      <dgm:prSet presAssocID="{98692AD7-BAA5-4829-8715-35B0C0AD1921}" presName="vertTwo" presStyleCnt="0"/>
      <dgm:spPr/>
    </dgm:pt>
    <dgm:pt modelId="{4D83C980-CD57-4C98-BCD0-607418B5B7B2}" type="pres">
      <dgm:prSet presAssocID="{98692AD7-BAA5-4829-8715-35B0C0AD1921}" presName="txTwo" presStyleLbl="node2" presStyleIdx="1" presStyleCnt="2">
        <dgm:presLayoutVars>
          <dgm:chPref val="3"/>
        </dgm:presLayoutVars>
      </dgm:prSet>
      <dgm:spPr/>
    </dgm:pt>
    <dgm:pt modelId="{94A2B16D-26EC-4750-AC5F-15CA8EF03CD2}" type="pres">
      <dgm:prSet presAssocID="{98692AD7-BAA5-4829-8715-35B0C0AD1921}" presName="horzTwo" presStyleCnt="0"/>
      <dgm:spPr/>
    </dgm:pt>
  </dgm:ptLst>
  <dgm:cxnLst>
    <dgm:cxn modelId="{089DAA5F-1D32-4C09-8D71-498780E8F20C}" type="presOf" srcId="{7779814F-4A79-4A08-8D7D-30EB1FD3195E}" destId="{E2915C76-F61B-4F3E-9342-9B500595E1B5}" srcOrd="0" destOrd="0" presId="urn:microsoft.com/office/officeart/2005/8/layout/hierarchy4"/>
    <dgm:cxn modelId="{B4766347-2C40-4E9F-B4D0-52681D703024}" srcId="{7779814F-4A79-4A08-8D7D-30EB1FD3195E}" destId="{98692AD7-BAA5-4829-8715-35B0C0AD1921}" srcOrd="1" destOrd="0" parTransId="{64FC6575-5AE4-4E53-9F28-0EC4BCF40F5C}" sibTransId="{DCA7EF19-8452-48F1-8CE2-ECD7E818A3AE}"/>
    <dgm:cxn modelId="{C0E75D6A-ECB0-4DB8-9709-4E03C7B20998}" srcId="{7779814F-4A79-4A08-8D7D-30EB1FD3195E}" destId="{748E7A35-3490-46F1-A74A-E6AFE23B317B}" srcOrd="0" destOrd="0" parTransId="{29C527F8-1BA6-4D4E-9EBD-0A6500F08E58}" sibTransId="{8F7A1328-8E34-4BCD-9956-AAD64A6F91B4}"/>
    <dgm:cxn modelId="{69188775-669B-4EBF-B250-4480429D6EE7}" type="presOf" srcId="{98692AD7-BAA5-4829-8715-35B0C0AD1921}" destId="{4D83C980-CD57-4C98-BCD0-607418B5B7B2}" srcOrd="0" destOrd="0" presId="urn:microsoft.com/office/officeart/2005/8/layout/hierarchy4"/>
    <dgm:cxn modelId="{96A83694-E35B-487F-8351-85A2A1759DE9}" srcId="{082DC500-6E0F-4137-BB0B-ED14A5529067}" destId="{7779814F-4A79-4A08-8D7D-30EB1FD3195E}" srcOrd="0" destOrd="0" parTransId="{A2C8E7B7-230E-48A6-8ED9-408BB2B45506}" sibTransId="{FC95CCAA-CB59-4ED8-8B4E-6025FB758960}"/>
    <dgm:cxn modelId="{3CB364B6-34D3-4F24-9C6F-C2410EDB95FE}" type="presOf" srcId="{748E7A35-3490-46F1-A74A-E6AFE23B317B}" destId="{DFB867E4-8621-44C4-BC1C-056E47C966E6}" srcOrd="0" destOrd="0" presId="urn:microsoft.com/office/officeart/2005/8/layout/hierarchy4"/>
    <dgm:cxn modelId="{164DA2F3-AB7C-4FE6-9E62-854B6B27F95B}" type="presOf" srcId="{082DC500-6E0F-4137-BB0B-ED14A5529067}" destId="{D6F73580-3639-46DA-A851-11A2325A938A}" srcOrd="0" destOrd="0" presId="urn:microsoft.com/office/officeart/2005/8/layout/hierarchy4"/>
    <dgm:cxn modelId="{90931CFB-605B-4C96-8047-5EBDAE6BA57E}" type="presParOf" srcId="{D6F73580-3639-46DA-A851-11A2325A938A}" destId="{8C3D7AEB-E433-4EA3-AFF9-ADDD01BB2359}" srcOrd="0" destOrd="0" presId="urn:microsoft.com/office/officeart/2005/8/layout/hierarchy4"/>
    <dgm:cxn modelId="{B1427984-9ECE-4FAD-9ACF-E635682C6DAC}" type="presParOf" srcId="{8C3D7AEB-E433-4EA3-AFF9-ADDD01BB2359}" destId="{E2915C76-F61B-4F3E-9342-9B500595E1B5}" srcOrd="0" destOrd="0" presId="urn:microsoft.com/office/officeart/2005/8/layout/hierarchy4"/>
    <dgm:cxn modelId="{49E4A93B-AF05-497F-A22A-0B85131D3925}" type="presParOf" srcId="{8C3D7AEB-E433-4EA3-AFF9-ADDD01BB2359}" destId="{BF057BD4-CC69-46DE-8EB1-8432B7C708E2}" srcOrd="1" destOrd="0" presId="urn:microsoft.com/office/officeart/2005/8/layout/hierarchy4"/>
    <dgm:cxn modelId="{682F1185-898C-4D45-9C95-3B98510E7C76}" type="presParOf" srcId="{8C3D7AEB-E433-4EA3-AFF9-ADDD01BB2359}" destId="{D0822F16-F368-4489-8EB3-91840ED85FB7}" srcOrd="2" destOrd="0" presId="urn:microsoft.com/office/officeart/2005/8/layout/hierarchy4"/>
    <dgm:cxn modelId="{A6C53496-43C1-4CAD-868D-AD5A0F164EA7}" type="presParOf" srcId="{D0822F16-F368-4489-8EB3-91840ED85FB7}" destId="{D10B40E2-D226-4F8C-97BC-958BE90B0DC9}" srcOrd="0" destOrd="0" presId="urn:microsoft.com/office/officeart/2005/8/layout/hierarchy4"/>
    <dgm:cxn modelId="{C467BF7E-1A04-4D15-9972-85EEFE9266B1}" type="presParOf" srcId="{D10B40E2-D226-4F8C-97BC-958BE90B0DC9}" destId="{DFB867E4-8621-44C4-BC1C-056E47C966E6}" srcOrd="0" destOrd="0" presId="urn:microsoft.com/office/officeart/2005/8/layout/hierarchy4"/>
    <dgm:cxn modelId="{901DA072-A796-4FE1-A7FB-9A0FFED12231}" type="presParOf" srcId="{D10B40E2-D226-4F8C-97BC-958BE90B0DC9}" destId="{6F27ED67-FBC5-4E0F-8B99-66D2017B7CB9}" srcOrd="1" destOrd="0" presId="urn:microsoft.com/office/officeart/2005/8/layout/hierarchy4"/>
    <dgm:cxn modelId="{9BCF2768-F3EF-4FEB-B39F-DAF2ED512039}" type="presParOf" srcId="{D0822F16-F368-4489-8EB3-91840ED85FB7}" destId="{9020D86A-1872-482C-8843-50C1F89C0276}" srcOrd="1" destOrd="0" presId="urn:microsoft.com/office/officeart/2005/8/layout/hierarchy4"/>
    <dgm:cxn modelId="{8EC76A29-DED1-48ED-94EF-4410024E0850}" type="presParOf" srcId="{D0822F16-F368-4489-8EB3-91840ED85FB7}" destId="{A4FE3CF2-AE4F-4A0D-A1D3-51B0C0445E14}" srcOrd="2" destOrd="0" presId="urn:microsoft.com/office/officeart/2005/8/layout/hierarchy4"/>
    <dgm:cxn modelId="{408266BD-AF10-4A45-88B6-AC51F7F704E1}" type="presParOf" srcId="{A4FE3CF2-AE4F-4A0D-A1D3-51B0C0445E14}" destId="{4D83C980-CD57-4C98-BCD0-607418B5B7B2}" srcOrd="0" destOrd="0" presId="urn:microsoft.com/office/officeart/2005/8/layout/hierarchy4"/>
    <dgm:cxn modelId="{A934516A-8974-4EC4-AA53-2D856F90FDD3}" type="presParOf" srcId="{A4FE3CF2-AE4F-4A0D-A1D3-51B0C0445E14}" destId="{94A2B16D-26EC-4750-AC5F-15CA8EF03CD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88E212-2C8E-4BBC-92D2-EAA5B95755E9}" type="doc">
      <dgm:prSet loTypeId="urn:microsoft.com/office/officeart/2008/layout/Lined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DC889A3A-F10A-413A-8AA9-E1D4C4EC6FBA}">
      <dgm:prSet/>
      <dgm:spPr>
        <a:ln>
          <a:solidFill>
            <a:srgbClr val="112D63"/>
          </a:solidFill>
        </a:ln>
      </dgm:spPr>
      <dgm:t>
        <a:bodyPr/>
        <a:lstStyle/>
        <a:p>
          <a:pPr algn="just"/>
          <a:r>
            <a:rPr lang="el-GR" dirty="0">
              <a:effectLst/>
            </a:rPr>
            <a:t>Τα εμπορεύματα που εισέρχονται στο τελωνειακό έδαφος της Ένωσης προσκομίζονται αμέσως μετά την άφιξή τους στα καθορισθέντα τελωνεία ή σε οποιονδήποτε άλλο χώρο που καθορίζουν ή εγκρίνουν οι τελωνειακές αρχές, ή στην ελεύθερη ζώνη.</a:t>
          </a:r>
        </a:p>
      </dgm:t>
    </dgm:pt>
    <dgm:pt modelId="{D9812AEE-DD6D-486C-A029-83E1D2529725}" type="parTrans" cxnId="{34F2E826-A73F-4E97-B5C3-ACAD47B1356D}">
      <dgm:prSet/>
      <dgm:spPr/>
      <dgm:t>
        <a:bodyPr/>
        <a:lstStyle/>
        <a:p>
          <a:endParaRPr lang="el-GR"/>
        </a:p>
      </dgm:t>
    </dgm:pt>
    <dgm:pt modelId="{21AA2F11-E76C-434A-9A96-969244D05614}" type="sibTrans" cxnId="{34F2E826-A73F-4E97-B5C3-ACAD47B1356D}">
      <dgm:prSet/>
      <dgm:spPr/>
      <dgm:t>
        <a:bodyPr/>
        <a:lstStyle/>
        <a:p>
          <a:endParaRPr lang="el-GR"/>
        </a:p>
      </dgm:t>
    </dgm:pt>
    <dgm:pt modelId="{D425C97B-3237-406C-A623-A4A7091B130D}">
      <dgm:prSet/>
      <dgm:spPr>
        <a:ln>
          <a:solidFill>
            <a:srgbClr val="112D63"/>
          </a:solidFill>
        </a:ln>
      </dgm:spPr>
      <dgm:t>
        <a:bodyPr/>
        <a:lstStyle/>
        <a:p>
          <a:pPr algn="just"/>
          <a:r>
            <a:rPr lang="el-GR" b="1" dirty="0">
              <a:effectLst/>
            </a:rPr>
            <a:t>Ως προσκόμιση </a:t>
          </a:r>
          <a:r>
            <a:rPr lang="el-GR" dirty="0">
              <a:effectLst/>
            </a:rPr>
            <a:t>των εμπορευμάτων στο τελωνείο νοείται η γνωστοποίηση στις τελωνειακές αρχές σχετικά με την άφιξη εμπορευμάτων στο τελωνείο ή σε οποιοδήποτε άλλο τόπο έχει καθοριστεί/εγκριθεί από τις τελωνειακές αρχές ή στην Ελεύθερη Ζώνη και η θέση αυτών των εμπορευμάτων στη διάθεση των εν λόγω αρχών για τελωνειακό έλεγχο</a:t>
          </a:r>
        </a:p>
      </dgm:t>
    </dgm:pt>
    <dgm:pt modelId="{E6191054-9E61-4CED-AC8F-DFA7335A6013}" type="parTrans" cxnId="{F9ED081E-F463-47C8-8A7C-D0162D8D9DB4}">
      <dgm:prSet/>
      <dgm:spPr/>
      <dgm:t>
        <a:bodyPr/>
        <a:lstStyle/>
        <a:p>
          <a:endParaRPr lang="el-GR"/>
        </a:p>
      </dgm:t>
    </dgm:pt>
    <dgm:pt modelId="{B446544F-27A4-48CA-8A01-589C37923E02}" type="sibTrans" cxnId="{F9ED081E-F463-47C8-8A7C-D0162D8D9DB4}">
      <dgm:prSet/>
      <dgm:spPr/>
      <dgm:t>
        <a:bodyPr/>
        <a:lstStyle/>
        <a:p>
          <a:endParaRPr lang="el-GR"/>
        </a:p>
      </dgm:t>
    </dgm:pt>
    <dgm:pt modelId="{BA8932EF-066B-45D6-9FA1-7BC466962797}" type="pres">
      <dgm:prSet presAssocID="{D188E212-2C8E-4BBC-92D2-EAA5B95755E9}" presName="vert0" presStyleCnt="0">
        <dgm:presLayoutVars>
          <dgm:dir/>
          <dgm:animOne val="branch"/>
          <dgm:animLvl val="lvl"/>
        </dgm:presLayoutVars>
      </dgm:prSet>
      <dgm:spPr/>
    </dgm:pt>
    <dgm:pt modelId="{A11C76CA-E36B-4EF3-8F61-24254CFFC8EA}" type="pres">
      <dgm:prSet presAssocID="{DC889A3A-F10A-413A-8AA9-E1D4C4EC6FBA}" presName="thickLine" presStyleLbl="alignNode1" presStyleIdx="0" presStyleCnt="2"/>
      <dgm:spPr/>
    </dgm:pt>
    <dgm:pt modelId="{2B1E57D2-DAD6-4F9E-85A9-5E74D9023DAD}" type="pres">
      <dgm:prSet presAssocID="{DC889A3A-F10A-413A-8AA9-E1D4C4EC6FBA}" presName="horz1" presStyleCnt="0"/>
      <dgm:spPr/>
    </dgm:pt>
    <dgm:pt modelId="{7A049B10-80D9-4C45-8DDB-6A2374AE2B27}" type="pres">
      <dgm:prSet presAssocID="{DC889A3A-F10A-413A-8AA9-E1D4C4EC6FBA}" presName="tx1" presStyleLbl="revTx" presStyleIdx="0" presStyleCnt="2"/>
      <dgm:spPr/>
    </dgm:pt>
    <dgm:pt modelId="{3D84FA31-1C20-4BA6-91BD-441561CBB2BD}" type="pres">
      <dgm:prSet presAssocID="{DC889A3A-F10A-413A-8AA9-E1D4C4EC6FBA}" presName="vert1" presStyleCnt="0"/>
      <dgm:spPr/>
    </dgm:pt>
    <dgm:pt modelId="{F7C968C2-EABF-47A4-8789-4CE6B45634BB}" type="pres">
      <dgm:prSet presAssocID="{D425C97B-3237-406C-A623-A4A7091B130D}" presName="thickLine" presStyleLbl="alignNode1" presStyleIdx="1" presStyleCnt="2"/>
      <dgm:spPr/>
    </dgm:pt>
    <dgm:pt modelId="{6A49A18F-A4BE-41F2-BC04-011CB6CDC0FD}" type="pres">
      <dgm:prSet presAssocID="{D425C97B-3237-406C-A623-A4A7091B130D}" presName="horz1" presStyleCnt="0"/>
      <dgm:spPr/>
    </dgm:pt>
    <dgm:pt modelId="{85658ED4-6B28-4589-9E81-5F3DB7B2F20B}" type="pres">
      <dgm:prSet presAssocID="{D425C97B-3237-406C-A623-A4A7091B130D}" presName="tx1" presStyleLbl="revTx" presStyleIdx="1" presStyleCnt="2"/>
      <dgm:spPr/>
    </dgm:pt>
    <dgm:pt modelId="{D69C8E95-B694-477A-B01E-92C122EA7709}" type="pres">
      <dgm:prSet presAssocID="{D425C97B-3237-406C-A623-A4A7091B130D}" presName="vert1" presStyleCnt="0"/>
      <dgm:spPr/>
    </dgm:pt>
  </dgm:ptLst>
  <dgm:cxnLst>
    <dgm:cxn modelId="{F9ED081E-F463-47C8-8A7C-D0162D8D9DB4}" srcId="{D188E212-2C8E-4BBC-92D2-EAA5B95755E9}" destId="{D425C97B-3237-406C-A623-A4A7091B130D}" srcOrd="1" destOrd="0" parTransId="{E6191054-9E61-4CED-AC8F-DFA7335A6013}" sibTransId="{B446544F-27A4-48CA-8A01-589C37923E02}"/>
    <dgm:cxn modelId="{34F2E826-A73F-4E97-B5C3-ACAD47B1356D}" srcId="{D188E212-2C8E-4BBC-92D2-EAA5B95755E9}" destId="{DC889A3A-F10A-413A-8AA9-E1D4C4EC6FBA}" srcOrd="0" destOrd="0" parTransId="{D9812AEE-DD6D-486C-A029-83E1D2529725}" sibTransId="{21AA2F11-E76C-434A-9A96-969244D05614}"/>
    <dgm:cxn modelId="{D3624564-D6EC-48AC-892C-32707055852A}" type="presOf" srcId="{DC889A3A-F10A-413A-8AA9-E1D4C4EC6FBA}" destId="{7A049B10-80D9-4C45-8DDB-6A2374AE2B27}" srcOrd="0" destOrd="0" presId="urn:microsoft.com/office/officeart/2008/layout/LinedList"/>
    <dgm:cxn modelId="{BB097F4B-3BC8-4D27-953F-27C38DEEAA19}" type="presOf" srcId="{D188E212-2C8E-4BBC-92D2-EAA5B95755E9}" destId="{BA8932EF-066B-45D6-9FA1-7BC466962797}" srcOrd="0" destOrd="0" presId="urn:microsoft.com/office/officeart/2008/layout/LinedList"/>
    <dgm:cxn modelId="{893282DD-3C85-4B6A-BDEA-C7C3F930BE5D}" type="presOf" srcId="{D425C97B-3237-406C-A623-A4A7091B130D}" destId="{85658ED4-6B28-4589-9E81-5F3DB7B2F20B}" srcOrd="0" destOrd="0" presId="urn:microsoft.com/office/officeart/2008/layout/LinedList"/>
    <dgm:cxn modelId="{16D2A639-9F99-4825-A73E-CF6D9BE403DF}" type="presParOf" srcId="{BA8932EF-066B-45D6-9FA1-7BC466962797}" destId="{A11C76CA-E36B-4EF3-8F61-24254CFFC8EA}" srcOrd="0" destOrd="0" presId="urn:microsoft.com/office/officeart/2008/layout/LinedList"/>
    <dgm:cxn modelId="{9E1E6A93-A496-46D9-A582-D8C56A5D1D6C}" type="presParOf" srcId="{BA8932EF-066B-45D6-9FA1-7BC466962797}" destId="{2B1E57D2-DAD6-4F9E-85A9-5E74D9023DAD}" srcOrd="1" destOrd="0" presId="urn:microsoft.com/office/officeart/2008/layout/LinedList"/>
    <dgm:cxn modelId="{4E995734-6103-4902-972D-70DF0985269D}" type="presParOf" srcId="{2B1E57D2-DAD6-4F9E-85A9-5E74D9023DAD}" destId="{7A049B10-80D9-4C45-8DDB-6A2374AE2B27}" srcOrd="0" destOrd="0" presId="urn:microsoft.com/office/officeart/2008/layout/LinedList"/>
    <dgm:cxn modelId="{076A13A7-93ED-4ACD-AA0D-EC94E2757E9A}" type="presParOf" srcId="{2B1E57D2-DAD6-4F9E-85A9-5E74D9023DAD}" destId="{3D84FA31-1C20-4BA6-91BD-441561CBB2BD}" srcOrd="1" destOrd="0" presId="urn:microsoft.com/office/officeart/2008/layout/LinedList"/>
    <dgm:cxn modelId="{441E2023-9F3C-4004-890C-C9E2141A1E93}" type="presParOf" srcId="{BA8932EF-066B-45D6-9FA1-7BC466962797}" destId="{F7C968C2-EABF-47A4-8789-4CE6B45634BB}" srcOrd="2" destOrd="0" presId="urn:microsoft.com/office/officeart/2008/layout/LinedList"/>
    <dgm:cxn modelId="{C80BAE63-730F-4116-B8EF-F43EBA94B2B1}" type="presParOf" srcId="{BA8932EF-066B-45D6-9FA1-7BC466962797}" destId="{6A49A18F-A4BE-41F2-BC04-011CB6CDC0FD}" srcOrd="3" destOrd="0" presId="urn:microsoft.com/office/officeart/2008/layout/LinedList"/>
    <dgm:cxn modelId="{A96E12D2-BA48-4907-80F2-BD5E91185C31}" type="presParOf" srcId="{6A49A18F-A4BE-41F2-BC04-011CB6CDC0FD}" destId="{85658ED4-6B28-4589-9E81-5F3DB7B2F20B}" srcOrd="0" destOrd="0" presId="urn:microsoft.com/office/officeart/2008/layout/LinedList"/>
    <dgm:cxn modelId="{A1584779-B69A-4583-8203-39C0438660F8}" type="presParOf" srcId="{6A49A18F-A4BE-41F2-BC04-011CB6CDC0FD}" destId="{D69C8E95-B694-477A-B01E-92C122EA770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ECBE25-F025-4A7E-8B6E-1C6351EC8244}" type="doc">
      <dgm:prSet loTypeId="urn:microsoft.com/office/officeart/2005/8/layout/cycle2" loCatId="cycle" qsTypeId="urn:microsoft.com/office/officeart/2005/8/quickstyle/3d3" qsCatId="3D" csTypeId="urn:microsoft.com/office/officeart/2005/8/colors/accent0_2" csCatId="mainScheme" phldr="1"/>
      <dgm:spPr/>
      <dgm:t>
        <a:bodyPr/>
        <a:lstStyle/>
        <a:p>
          <a:endParaRPr lang="el-GR"/>
        </a:p>
      </dgm:t>
    </dgm:pt>
    <dgm:pt modelId="{8E8CFEAC-8433-42E0-A803-E9B7D222D92D}">
      <dgm:prSet/>
      <dgm:spPr/>
      <dgm:t>
        <a:bodyPr/>
        <a:lstStyle/>
        <a:p>
          <a:r>
            <a:rPr lang="el-GR" dirty="0">
              <a:solidFill>
                <a:srgbClr val="112D63"/>
              </a:solidFill>
            </a:rPr>
            <a:t>Οι εγκαταστάσεις προσωρινής εναπόθεσης είναι χώροι εναπόθεσης εμπορευμάτων </a:t>
          </a:r>
        </a:p>
      </dgm:t>
    </dgm:pt>
    <dgm:pt modelId="{B9523557-0502-4824-99D7-1A043732FAE7}" type="parTrans" cxnId="{08515B64-18E3-4E8B-B441-F6C920A88F55}">
      <dgm:prSet/>
      <dgm:spPr/>
      <dgm:t>
        <a:bodyPr/>
        <a:lstStyle/>
        <a:p>
          <a:endParaRPr lang="el-GR"/>
        </a:p>
      </dgm:t>
    </dgm:pt>
    <dgm:pt modelId="{FB2EA3E7-CB04-43C7-AB8F-88D2886056FC}" type="sibTrans" cxnId="{08515B64-18E3-4E8B-B441-F6C920A88F55}">
      <dgm:prSet custT="1"/>
      <dgm:spPr>
        <a:solidFill>
          <a:srgbClr val="009FD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300" kern="1200">
            <a:solidFill>
              <a:srgbClr val="009FD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60EF471-BAAA-466F-9348-1EE3FFF28A22}">
      <dgm:prSet/>
      <dgm:spPr/>
      <dgm:t>
        <a:bodyPr/>
        <a:lstStyle/>
        <a:p>
          <a:r>
            <a:rPr lang="el-GR" dirty="0">
              <a:solidFill>
                <a:srgbClr val="112D63"/>
              </a:solidFill>
            </a:rPr>
            <a:t>Απαιτείται έκδοση άδειας </a:t>
          </a:r>
        </a:p>
      </dgm:t>
    </dgm:pt>
    <dgm:pt modelId="{349D00E2-F060-4659-853F-5A2561B3506A}" type="parTrans" cxnId="{333F071B-CABA-49C0-9405-4D555FF5AB04}">
      <dgm:prSet/>
      <dgm:spPr/>
      <dgm:t>
        <a:bodyPr/>
        <a:lstStyle/>
        <a:p>
          <a:endParaRPr lang="el-GR"/>
        </a:p>
      </dgm:t>
    </dgm:pt>
    <dgm:pt modelId="{DB67A4C5-05C6-42B3-BE06-84ED82C77542}" type="sibTrans" cxnId="{333F071B-CABA-49C0-9405-4D555FF5AB04}">
      <dgm:prSet custT="1"/>
      <dgm:spPr>
        <a:solidFill>
          <a:srgbClr val="009FD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300" kern="1200">
            <a:solidFill>
              <a:srgbClr val="009FD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AECE60E-6735-4534-9D64-9A2FD05BC4AE}">
      <dgm:prSet/>
      <dgm:spPr/>
      <dgm:t>
        <a:bodyPr/>
        <a:lstStyle/>
        <a:p>
          <a:r>
            <a:rPr lang="el-GR" dirty="0">
              <a:solidFill>
                <a:srgbClr val="112D63"/>
              </a:solidFill>
            </a:rPr>
            <a:t>Τα αιτούντα πρόσωπα πληρούν συγκεκριμένα κριτήρια</a:t>
          </a:r>
        </a:p>
      </dgm:t>
    </dgm:pt>
    <dgm:pt modelId="{77900F60-EE6F-43D9-97E4-31D33B61124D}" type="parTrans" cxnId="{214886C4-5013-45F6-95A1-E3F8612867F7}">
      <dgm:prSet/>
      <dgm:spPr/>
      <dgm:t>
        <a:bodyPr/>
        <a:lstStyle/>
        <a:p>
          <a:endParaRPr lang="el-GR"/>
        </a:p>
      </dgm:t>
    </dgm:pt>
    <dgm:pt modelId="{3BE54A18-54DE-4E51-86A7-04899B02D2A6}" type="sibTrans" cxnId="{214886C4-5013-45F6-95A1-E3F8612867F7}">
      <dgm:prSet/>
      <dgm:spPr>
        <a:solidFill>
          <a:srgbClr val="009FDF"/>
        </a:solidFill>
      </dgm:spPr>
      <dgm:t>
        <a:bodyPr/>
        <a:lstStyle/>
        <a:p>
          <a:endParaRPr lang="el-GR"/>
        </a:p>
      </dgm:t>
    </dgm:pt>
    <dgm:pt modelId="{E5888826-5E66-44AA-831E-8A67F0EC9A8B}">
      <dgm:prSet/>
      <dgm:spPr/>
      <dgm:t>
        <a:bodyPr/>
        <a:lstStyle/>
        <a:p>
          <a:r>
            <a:rPr lang="el-GR" dirty="0">
              <a:solidFill>
                <a:srgbClr val="112D63"/>
              </a:solidFill>
            </a:rPr>
            <a:t>Οι προϋποθέσεις λειτουργίας ορίζονται στην άδεια</a:t>
          </a:r>
        </a:p>
      </dgm:t>
    </dgm:pt>
    <dgm:pt modelId="{78E3399D-D4D7-47C6-BC27-519B7D13B68B}" type="parTrans" cxnId="{1216B1BF-DD0C-4867-9086-A52DC2D30523}">
      <dgm:prSet/>
      <dgm:spPr/>
      <dgm:t>
        <a:bodyPr/>
        <a:lstStyle/>
        <a:p>
          <a:endParaRPr lang="el-GR"/>
        </a:p>
      </dgm:t>
    </dgm:pt>
    <dgm:pt modelId="{B923063B-46C0-488F-AF70-46A272BAADF0}" type="sibTrans" cxnId="{1216B1BF-DD0C-4867-9086-A52DC2D30523}">
      <dgm:prSet custT="1"/>
      <dgm:spPr>
        <a:solidFill>
          <a:srgbClr val="009FD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300" kern="1200">
            <a:solidFill>
              <a:srgbClr val="009FD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2BF8C411-9CEC-4DD7-8746-4527B4711C4A}" type="pres">
      <dgm:prSet presAssocID="{50ECBE25-F025-4A7E-8B6E-1C6351EC8244}" presName="cycle" presStyleCnt="0">
        <dgm:presLayoutVars>
          <dgm:dir/>
          <dgm:resizeHandles val="exact"/>
        </dgm:presLayoutVars>
      </dgm:prSet>
      <dgm:spPr/>
    </dgm:pt>
    <dgm:pt modelId="{A79713CF-A4F8-4017-A6C2-C970E02F7504}" type="pres">
      <dgm:prSet presAssocID="{8E8CFEAC-8433-42E0-A803-E9B7D222D92D}" presName="node" presStyleLbl="node1" presStyleIdx="0" presStyleCnt="4" custScaleX="252055" custRadScaleRad="106865" custRadScaleInc="4058">
        <dgm:presLayoutVars>
          <dgm:bulletEnabled val="1"/>
        </dgm:presLayoutVars>
      </dgm:prSet>
      <dgm:spPr/>
    </dgm:pt>
    <dgm:pt modelId="{6CA8BE04-2BF7-43B4-A33A-24D4DD05A778}" type="pres">
      <dgm:prSet presAssocID="{FB2EA3E7-CB04-43C7-AB8F-88D2886056FC}" presName="sibTrans" presStyleLbl="sibTrans2D1" presStyleIdx="0" presStyleCnt="4" custLinFactNeighborX="-69113" custLinFactNeighborY="-38711"/>
      <dgm:spPr>
        <a:xfrm rot="9584759">
          <a:off x="3020467" y="1032704"/>
          <a:ext cx="513459" cy="410617"/>
        </a:xfrm>
        <a:prstGeom prst="rightArrow">
          <a:avLst>
            <a:gd name="adj1" fmla="val 60000"/>
            <a:gd name="adj2" fmla="val 50000"/>
          </a:avLst>
        </a:prstGeom>
      </dgm:spPr>
    </dgm:pt>
    <dgm:pt modelId="{39D469B4-DAFE-4EAC-931A-2F3D400030F2}" type="pres">
      <dgm:prSet presAssocID="{FB2EA3E7-CB04-43C7-AB8F-88D2886056FC}" presName="connectorText" presStyleLbl="sibTrans2D1" presStyleIdx="0" presStyleCnt="4"/>
      <dgm:spPr/>
    </dgm:pt>
    <dgm:pt modelId="{7B721999-E39E-4860-A929-CB19E81CF4D9}" type="pres">
      <dgm:prSet presAssocID="{360EF471-BAAA-466F-9348-1EE3FFF28A22}" presName="node" presStyleLbl="node1" presStyleIdx="1" presStyleCnt="4" custScaleX="179898" custRadScaleRad="255576" custRadScaleInc="-397152">
        <dgm:presLayoutVars>
          <dgm:bulletEnabled val="1"/>
        </dgm:presLayoutVars>
      </dgm:prSet>
      <dgm:spPr/>
    </dgm:pt>
    <dgm:pt modelId="{6BE0C2DC-8109-40DA-BDEC-E502F720D551}" type="pres">
      <dgm:prSet presAssocID="{DB67A4C5-05C6-42B3-BE06-84ED82C77542}" presName="sibTrans" presStyleLbl="sibTrans2D1" presStyleIdx="1" presStyleCnt="4" custLinFactNeighborX="-81198" custLinFactNeighborY="59086"/>
      <dgm:spPr>
        <a:xfrm rot="1348618">
          <a:off x="2964575" y="2281816"/>
          <a:ext cx="629598" cy="410617"/>
        </a:xfrm>
        <a:prstGeom prst="rightArrow">
          <a:avLst>
            <a:gd name="adj1" fmla="val 60000"/>
            <a:gd name="adj2" fmla="val 50000"/>
          </a:avLst>
        </a:prstGeom>
      </dgm:spPr>
    </dgm:pt>
    <dgm:pt modelId="{80B478CC-4902-4E0E-B5DA-7CDB63F7A07A}" type="pres">
      <dgm:prSet presAssocID="{DB67A4C5-05C6-42B3-BE06-84ED82C77542}" presName="connectorText" presStyleLbl="sibTrans2D1" presStyleIdx="1" presStyleCnt="4"/>
      <dgm:spPr/>
    </dgm:pt>
    <dgm:pt modelId="{60CDED75-2DAF-46D7-B9CE-C62997E117F8}" type="pres">
      <dgm:prSet presAssocID="{FAECE60E-6735-4534-9D64-9A2FD05BC4AE}" presName="node" presStyleLbl="node1" presStyleIdx="2" presStyleCnt="4" custScaleX="221516" custScaleY="122661">
        <dgm:presLayoutVars>
          <dgm:bulletEnabled val="1"/>
        </dgm:presLayoutVars>
      </dgm:prSet>
      <dgm:spPr/>
    </dgm:pt>
    <dgm:pt modelId="{23C6C9FE-99F9-4CA3-B40A-FF84A83CDD7B}" type="pres">
      <dgm:prSet presAssocID="{3BE54A18-54DE-4E51-86A7-04899B02D2A6}" presName="sibTrans" presStyleLbl="sibTrans2D1" presStyleIdx="2" presStyleCnt="4" custScaleX="84427" custLinFactNeighborX="43651" custLinFactNeighborY="61123"/>
      <dgm:spPr/>
    </dgm:pt>
    <dgm:pt modelId="{6D70C375-578D-4D1E-A35D-7C735A6B9778}" type="pres">
      <dgm:prSet presAssocID="{3BE54A18-54DE-4E51-86A7-04899B02D2A6}" presName="connectorText" presStyleLbl="sibTrans2D1" presStyleIdx="2" presStyleCnt="4"/>
      <dgm:spPr/>
    </dgm:pt>
    <dgm:pt modelId="{E434B9BD-FECF-479F-AA83-BEBD772D9EAE}" type="pres">
      <dgm:prSet presAssocID="{E5888826-5E66-44AA-831E-8A67F0EC9A8B}" presName="node" presStyleLbl="node1" presStyleIdx="3" presStyleCnt="4" custScaleX="179804" custRadScaleRad="260342" custRadScaleInc="397204">
        <dgm:presLayoutVars>
          <dgm:bulletEnabled val="1"/>
        </dgm:presLayoutVars>
      </dgm:prSet>
      <dgm:spPr/>
    </dgm:pt>
    <dgm:pt modelId="{D3B0F540-7A0A-4901-8B72-D6EE74A1D4F3}" type="pres">
      <dgm:prSet presAssocID="{B923063B-46C0-488F-AF70-46A272BAADF0}" presName="sibTrans" presStyleLbl="sibTrans2D1" presStyleIdx="3" presStyleCnt="4" custLinFactNeighborX="25179" custLinFactNeighborY="-30562"/>
      <dgm:spPr>
        <a:xfrm rot="11994743">
          <a:off x="6478259" y="1042735"/>
          <a:ext cx="532638" cy="410617"/>
        </a:xfrm>
        <a:prstGeom prst="rightArrow">
          <a:avLst>
            <a:gd name="adj1" fmla="val 60000"/>
            <a:gd name="adj2" fmla="val 50000"/>
          </a:avLst>
        </a:prstGeom>
      </dgm:spPr>
    </dgm:pt>
    <dgm:pt modelId="{932343E1-B1CA-4BDB-A6E8-0665F49397D9}" type="pres">
      <dgm:prSet presAssocID="{B923063B-46C0-488F-AF70-46A272BAADF0}" presName="connectorText" presStyleLbl="sibTrans2D1" presStyleIdx="3" presStyleCnt="4"/>
      <dgm:spPr/>
    </dgm:pt>
  </dgm:ptLst>
  <dgm:cxnLst>
    <dgm:cxn modelId="{4FB94C09-3578-4BFD-A93C-1AA10F7A58E8}" type="presOf" srcId="{DB67A4C5-05C6-42B3-BE06-84ED82C77542}" destId="{6BE0C2DC-8109-40DA-BDEC-E502F720D551}" srcOrd="0" destOrd="0" presId="urn:microsoft.com/office/officeart/2005/8/layout/cycle2"/>
    <dgm:cxn modelId="{D64C4F0A-86B6-424C-B7A3-58BB89B7A704}" type="presOf" srcId="{3BE54A18-54DE-4E51-86A7-04899B02D2A6}" destId="{6D70C375-578D-4D1E-A35D-7C735A6B9778}" srcOrd="1" destOrd="0" presId="urn:microsoft.com/office/officeart/2005/8/layout/cycle2"/>
    <dgm:cxn modelId="{F81C5A0E-3FE5-4A03-ADD6-3FC76040C68C}" type="presOf" srcId="{DB67A4C5-05C6-42B3-BE06-84ED82C77542}" destId="{80B478CC-4902-4E0E-B5DA-7CDB63F7A07A}" srcOrd="1" destOrd="0" presId="urn:microsoft.com/office/officeart/2005/8/layout/cycle2"/>
    <dgm:cxn modelId="{333F071B-CABA-49C0-9405-4D555FF5AB04}" srcId="{50ECBE25-F025-4A7E-8B6E-1C6351EC8244}" destId="{360EF471-BAAA-466F-9348-1EE3FFF28A22}" srcOrd="1" destOrd="0" parTransId="{349D00E2-F060-4659-853F-5A2561B3506A}" sibTransId="{DB67A4C5-05C6-42B3-BE06-84ED82C77542}"/>
    <dgm:cxn modelId="{08515B64-18E3-4E8B-B441-F6C920A88F55}" srcId="{50ECBE25-F025-4A7E-8B6E-1C6351EC8244}" destId="{8E8CFEAC-8433-42E0-A803-E9B7D222D92D}" srcOrd="0" destOrd="0" parTransId="{B9523557-0502-4824-99D7-1A043732FAE7}" sibTransId="{FB2EA3E7-CB04-43C7-AB8F-88D2886056FC}"/>
    <dgm:cxn modelId="{DE548B4B-91A8-4331-9F48-C887CC7A4693}" type="presOf" srcId="{360EF471-BAAA-466F-9348-1EE3FFF28A22}" destId="{7B721999-E39E-4860-A929-CB19E81CF4D9}" srcOrd="0" destOrd="0" presId="urn:microsoft.com/office/officeart/2005/8/layout/cycle2"/>
    <dgm:cxn modelId="{106CA0A6-BD00-4FAF-B4F3-347C2F370802}" type="presOf" srcId="{8E8CFEAC-8433-42E0-A803-E9B7D222D92D}" destId="{A79713CF-A4F8-4017-A6C2-C970E02F7504}" srcOrd="0" destOrd="0" presId="urn:microsoft.com/office/officeart/2005/8/layout/cycle2"/>
    <dgm:cxn modelId="{33257CB6-776E-4544-8F76-96CFD42ED0F7}" type="presOf" srcId="{B923063B-46C0-488F-AF70-46A272BAADF0}" destId="{D3B0F540-7A0A-4901-8B72-D6EE74A1D4F3}" srcOrd="0" destOrd="0" presId="urn:microsoft.com/office/officeart/2005/8/layout/cycle2"/>
    <dgm:cxn modelId="{1216B1BF-DD0C-4867-9086-A52DC2D30523}" srcId="{50ECBE25-F025-4A7E-8B6E-1C6351EC8244}" destId="{E5888826-5E66-44AA-831E-8A67F0EC9A8B}" srcOrd="3" destOrd="0" parTransId="{78E3399D-D4D7-47C6-BC27-519B7D13B68B}" sibTransId="{B923063B-46C0-488F-AF70-46A272BAADF0}"/>
    <dgm:cxn modelId="{214886C4-5013-45F6-95A1-E3F8612867F7}" srcId="{50ECBE25-F025-4A7E-8B6E-1C6351EC8244}" destId="{FAECE60E-6735-4534-9D64-9A2FD05BC4AE}" srcOrd="2" destOrd="0" parTransId="{77900F60-EE6F-43D9-97E4-31D33B61124D}" sibTransId="{3BE54A18-54DE-4E51-86A7-04899B02D2A6}"/>
    <dgm:cxn modelId="{DB34F3C5-6C60-446A-B4BC-2643906C032C}" type="presOf" srcId="{FAECE60E-6735-4534-9D64-9A2FD05BC4AE}" destId="{60CDED75-2DAF-46D7-B9CE-C62997E117F8}" srcOrd="0" destOrd="0" presId="urn:microsoft.com/office/officeart/2005/8/layout/cycle2"/>
    <dgm:cxn modelId="{B4A5B8C8-46E1-4B4F-8939-247CC589E404}" type="presOf" srcId="{B923063B-46C0-488F-AF70-46A272BAADF0}" destId="{932343E1-B1CA-4BDB-A6E8-0665F49397D9}" srcOrd="1" destOrd="0" presId="urn:microsoft.com/office/officeart/2005/8/layout/cycle2"/>
    <dgm:cxn modelId="{379DA0CC-9928-421C-A56C-73074F1A61EA}" type="presOf" srcId="{FB2EA3E7-CB04-43C7-AB8F-88D2886056FC}" destId="{6CA8BE04-2BF7-43B4-A33A-24D4DD05A778}" srcOrd="0" destOrd="0" presId="urn:microsoft.com/office/officeart/2005/8/layout/cycle2"/>
    <dgm:cxn modelId="{C02BE4CC-14CB-4681-B009-DFF664086063}" type="presOf" srcId="{E5888826-5E66-44AA-831E-8A67F0EC9A8B}" destId="{E434B9BD-FECF-479F-AA83-BEBD772D9EAE}" srcOrd="0" destOrd="0" presId="urn:microsoft.com/office/officeart/2005/8/layout/cycle2"/>
    <dgm:cxn modelId="{649A4EDA-6200-4085-A810-C8592EFB8EBB}" type="presOf" srcId="{3BE54A18-54DE-4E51-86A7-04899B02D2A6}" destId="{23C6C9FE-99F9-4CA3-B40A-FF84A83CDD7B}" srcOrd="0" destOrd="0" presId="urn:microsoft.com/office/officeart/2005/8/layout/cycle2"/>
    <dgm:cxn modelId="{34C6B6ED-7F8A-4EF0-94A6-EE356E36D0D1}" type="presOf" srcId="{FB2EA3E7-CB04-43C7-AB8F-88D2886056FC}" destId="{39D469B4-DAFE-4EAC-931A-2F3D400030F2}" srcOrd="1" destOrd="0" presId="urn:microsoft.com/office/officeart/2005/8/layout/cycle2"/>
    <dgm:cxn modelId="{DE341FF9-FD36-4FE7-AC37-A86C29F9FCDB}" type="presOf" srcId="{50ECBE25-F025-4A7E-8B6E-1C6351EC8244}" destId="{2BF8C411-9CEC-4DD7-8746-4527B4711C4A}" srcOrd="0" destOrd="0" presId="urn:microsoft.com/office/officeart/2005/8/layout/cycle2"/>
    <dgm:cxn modelId="{41760334-69D7-49EC-B075-BA1CA67313D7}" type="presParOf" srcId="{2BF8C411-9CEC-4DD7-8746-4527B4711C4A}" destId="{A79713CF-A4F8-4017-A6C2-C970E02F7504}" srcOrd="0" destOrd="0" presId="urn:microsoft.com/office/officeart/2005/8/layout/cycle2"/>
    <dgm:cxn modelId="{26F79DF9-CCE3-4D73-92F5-655DCB455821}" type="presParOf" srcId="{2BF8C411-9CEC-4DD7-8746-4527B4711C4A}" destId="{6CA8BE04-2BF7-43B4-A33A-24D4DD05A778}" srcOrd="1" destOrd="0" presId="urn:microsoft.com/office/officeart/2005/8/layout/cycle2"/>
    <dgm:cxn modelId="{9A4603F7-0DC9-4DE1-8CAC-8BBCB675F0A0}" type="presParOf" srcId="{6CA8BE04-2BF7-43B4-A33A-24D4DD05A778}" destId="{39D469B4-DAFE-4EAC-931A-2F3D400030F2}" srcOrd="0" destOrd="0" presId="urn:microsoft.com/office/officeart/2005/8/layout/cycle2"/>
    <dgm:cxn modelId="{69171A81-3107-4EA3-A21D-CBE7F7F6E415}" type="presParOf" srcId="{2BF8C411-9CEC-4DD7-8746-4527B4711C4A}" destId="{7B721999-E39E-4860-A929-CB19E81CF4D9}" srcOrd="2" destOrd="0" presId="urn:microsoft.com/office/officeart/2005/8/layout/cycle2"/>
    <dgm:cxn modelId="{06BE3C2F-2CCC-4752-A1B5-778C6647AB46}" type="presParOf" srcId="{2BF8C411-9CEC-4DD7-8746-4527B4711C4A}" destId="{6BE0C2DC-8109-40DA-BDEC-E502F720D551}" srcOrd="3" destOrd="0" presId="urn:microsoft.com/office/officeart/2005/8/layout/cycle2"/>
    <dgm:cxn modelId="{9C3D44F6-896F-4895-BB29-63AE8FD91407}" type="presParOf" srcId="{6BE0C2DC-8109-40DA-BDEC-E502F720D551}" destId="{80B478CC-4902-4E0E-B5DA-7CDB63F7A07A}" srcOrd="0" destOrd="0" presId="urn:microsoft.com/office/officeart/2005/8/layout/cycle2"/>
    <dgm:cxn modelId="{F48F7D1E-146E-4868-863D-EF326F8EF964}" type="presParOf" srcId="{2BF8C411-9CEC-4DD7-8746-4527B4711C4A}" destId="{60CDED75-2DAF-46D7-B9CE-C62997E117F8}" srcOrd="4" destOrd="0" presId="urn:microsoft.com/office/officeart/2005/8/layout/cycle2"/>
    <dgm:cxn modelId="{CB0E9E58-026E-481F-A754-CC209780FF44}" type="presParOf" srcId="{2BF8C411-9CEC-4DD7-8746-4527B4711C4A}" destId="{23C6C9FE-99F9-4CA3-B40A-FF84A83CDD7B}" srcOrd="5" destOrd="0" presId="urn:microsoft.com/office/officeart/2005/8/layout/cycle2"/>
    <dgm:cxn modelId="{F35DA897-9056-4C6F-A90E-9BAF8B71B645}" type="presParOf" srcId="{23C6C9FE-99F9-4CA3-B40A-FF84A83CDD7B}" destId="{6D70C375-578D-4D1E-A35D-7C735A6B9778}" srcOrd="0" destOrd="0" presId="urn:microsoft.com/office/officeart/2005/8/layout/cycle2"/>
    <dgm:cxn modelId="{55F3A119-A84E-433C-BA7B-F181DDEB51F5}" type="presParOf" srcId="{2BF8C411-9CEC-4DD7-8746-4527B4711C4A}" destId="{E434B9BD-FECF-479F-AA83-BEBD772D9EAE}" srcOrd="6" destOrd="0" presId="urn:microsoft.com/office/officeart/2005/8/layout/cycle2"/>
    <dgm:cxn modelId="{8851B986-9F49-4A28-B487-5ABB07FD9C71}" type="presParOf" srcId="{2BF8C411-9CEC-4DD7-8746-4527B4711C4A}" destId="{D3B0F540-7A0A-4901-8B72-D6EE74A1D4F3}" srcOrd="7" destOrd="0" presId="urn:microsoft.com/office/officeart/2005/8/layout/cycle2"/>
    <dgm:cxn modelId="{5B04D568-E95D-4151-968E-CACEDD63C36C}" type="presParOf" srcId="{D3B0F540-7A0A-4901-8B72-D6EE74A1D4F3}" destId="{932343E1-B1CA-4BDB-A6E8-0665F49397D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AE67EA-8FA6-405B-BB81-59523A76300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9ED912A5-228E-4A3D-A532-673B3964E0DD}">
      <dgm:prSet custT="1"/>
      <dgm:spPr/>
      <dgm:t>
        <a:bodyPr/>
        <a:lstStyle/>
        <a:p>
          <a:pPr algn="just"/>
          <a:r>
            <a:rPr lang="el-GR" sz="2400" dirty="0"/>
            <a:t>Δυνατότητα αποθήκευσης </a:t>
          </a:r>
          <a:r>
            <a:rPr lang="el-GR" sz="2400" dirty="0" err="1"/>
            <a:t>Ενωσιακών</a:t>
          </a:r>
          <a:r>
            <a:rPr lang="el-GR" sz="2400" dirty="0"/>
            <a:t> εμπορευμάτων στις εγκαταστάσεις προσωρινής εναπόθεσης </a:t>
          </a:r>
        </a:p>
      </dgm:t>
    </dgm:pt>
    <dgm:pt modelId="{451023BD-096D-4D28-97B2-207CC64327BE}" type="parTrans" cxnId="{302D9578-7B03-47DA-83A5-5A7BD6FF9D1B}">
      <dgm:prSet/>
      <dgm:spPr/>
      <dgm:t>
        <a:bodyPr/>
        <a:lstStyle/>
        <a:p>
          <a:endParaRPr lang="el-GR"/>
        </a:p>
      </dgm:t>
    </dgm:pt>
    <dgm:pt modelId="{5FE032A9-E7D2-4150-828A-0721613EEC52}" type="sibTrans" cxnId="{302D9578-7B03-47DA-83A5-5A7BD6FF9D1B}">
      <dgm:prSet/>
      <dgm:spPr/>
      <dgm:t>
        <a:bodyPr/>
        <a:lstStyle/>
        <a:p>
          <a:endParaRPr lang="el-GR"/>
        </a:p>
      </dgm:t>
    </dgm:pt>
    <dgm:pt modelId="{F1D295C5-3AFB-48AE-B963-06F2B400A5B5}">
      <dgm:prSet custT="1"/>
      <dgm:spPr/>
      <dgm:t>
        <a:bodyPr/>
        <a:lstStyle/>
        <a:p>
          <a:r>
            <a:rPr lang="el-GR" sz="2400" dirty="0"/>
            <a:t>Όταν είναι δυνατή η εξακρίβωση της ταυτότητάς τους</a:t>
          </a:r>
        </a:p>
      </dgm:t>
    </dgm:pt>
    <dgm:pt modelId="{F82744F8-8774-4178-B7C5-D0350F515D0D}" type="parTrans" cxnId="{614FBCBC-DCAC-41E3-92BF-652B9C570810}">
      <dgm:prSet/>
      <dgm:spPr/>
      <dgm:t>
        <a:bodyPr/>
        <a:lstStyle/>
        <a:p>
          <a:endParaRPr lang="el-GR"/>
        </a:p>
      </dgm:t>
    </dgm:pt>
    <dgm:pt modelId="{1A7F63C7-5D24-470E-B604-6DF471A15CA9}" type="sibTrans" cxnId="{614FBCBC-DCAC-41E3-92BF-652B9C570810}">
      <dgm:prSet/>
      <dgm:spPr/>
      <dgm:t>
        <a:bodyPr/>
        <a:lstStyle/>
        <a:p>
          <a:endParaRPr lang="el-GR"/>
        </a:p>
      </dgm:t>
    </dgm:pt>
    <dgm:pt modelId="{3F6EC62B-09F0-4985-A969-EE140E281595}">
      <dgm:prSet custT="1"/>
      <dgm:spPr/>
      <dgm:t>
        <a:bodyPr/>
        <a:lstStyle/>
        <a:p>
          <a:pPr algn="just"/>
          <a:r>
            <a:rPr lang="en-US" sz="2400" dirty="0"/>
            <a:t>T</a:t>
          </a:r>
          <a:r>
            <a:rPr lang="el-GR" sz="2400" dirty="0"/>
            <a:t>α εμπορεύματα δε θεωρούνται ως εμπορεύματα σε προσωρινή εναπόθεση</a:t>
          </a:r>
        </a:p>
      </dgm:t>
    </dgm:pt>
    <dgm:pt modelId="{B0DF6643-AFBF-4762-AD58-BBBFC197A12E}" type="parTrans" cxnId="{00F9CD3D-0626-4A66-8B03-5834C9627B4B}">
      <dgm:prSet/>
      <dgm:spPr/>
      <dgm:t>
        <a:bodyPr/>
        <a:lstStyle/>
        <a:p>
          <a:endParaRPr lang="el-GR"/>
        </a:p>
      </dgm:t>
    </dgm:pt>
    <dgm:pt modelId="{29ECAADA-6C8F-40BA-8AA1-11C6627C5377}" type="sibTrans" cxnId="{00F9CD3D-0626-4A66-8B03-5834C9627B4B}">
      <dgm:prSet/>
      <dgm:spPr/>
      <dgm:t>
        <a:bodyPr/>
        <a:lstStyle/>
        <a:p>
          <a:endParaRPr lang="el-GR"/>
        </a:p>
      </dgm:t>
    </dgm:pt>
    <dgm:pt modelId="{A194106B-E57F-4BF1-91D5-21B849D8C5EF}" type="pres">
      <dgm:prSet presAssocID="{23AE67EA-8FA6-405B-BB81-59523A763008}" presName="vert0" presStyleCnt="0">
        <dgm:presLayoutVars>
          <dgm:dir/>
          <dgm:animOne val="branch"/>
          <dgm:animLvl val="lvl"/>
        </dgm:presLayoutVars>
      </dgm:prSet>
      <dgm:spPr/>
    </dgm:pt>
    <dgm:pt modelId="{C6E1C8FE-C0FD-4A80-953A-7443B3BC3E54}" type="pres">
      <dgm:prSet presAssocID="{9ED912A5-228E-4A3D-A532-673B3964E0DD}" presName="thickLine" presStyleLbl="alignNode1" presStyleIdx="0" presStyleCnt="3"/>
      <dgm:spPr/>
    </dgm:pt>
    <dgm:pt modelId="{D37BE817-E0BF-4175-BD3E-CE32723E45E6}" type="pres">
      <dgm:prSet presAssocID="{9ED912A5-228E-4A3D-A532-673B3964E0DD}" presName="horz1" presStyleCnt="0"/>
      <dgm:spPr/>
    </dgm:pt>
    <dgm:pt modelId="{6F7395BE-53B2-445E-9DBC-D8C81B4B28EE}" type="pres">
      <dgm:prSet presAssocID="{9ED912A5-228E-4A3D-A532-673B3964E0DD}" presName="tx1" presStyleLbl="revTx" presStyleIdx="0" presStyleCnt="3"/>
      <dgm:spPr/>
    </dgm:pt>
    <dgm:pt modelId="{15321A25-35CF-453D-8EC7-F8EFC3D533A0}" type="pres">
      <dgm:prSet presAssocID="{9ED912A5-228E-4A3D-A532-673B3964E0DD}" presName="vert1" presStyleCnt="0"/>
      <dgm:spPr/>
    </dgm:pt>
    <dgm:pt modelId="{96FD9027-5408-449F-A008-87C678590B26}" type="pres">
      <dgm:prSet presAssocID="{F1D295C5-3AFB-48AE-B963-06F2B400A5B5}" presName="thickLine" presStyleLbl="alignNode1" presStyleIdx="1" presStyleCnt="3"/>
      <dgm:spPr/>
    </dgm:pt>
    <dgm:pt modelId="{4D15CC98-6501-4687-84B2-5DF6D4DE06D8}" type="pres">
      <dgm:prSet presAssocID="{F1D295C5-3AFB-48AE-B963-06F2B400A5B5}" presName="horz1" presStyleCnt="0"/>
      <dgm:spPr/>
    </dgm:pt>
    <dgm:pt modelId="{71690B12-F23D-4ADA-A90D-D62CE3C62884}" type="pres">
      <dgm:prSet presAssocID="{F1D295C5-3AFB-48AE-B963-06F2B400A5B5}" presName="tx1" presStyleLbl="revTx" presStyleIdx="1" presStyleCnt="3" custScaleY="79544"/>
      <dgm:spPr/>
    </dgm:pt>
    <dgm:pt modelId="{0594679B-116C-4EA6-A171-1EE9BABE33FD}" type="pres">
      <dgm:prSet presAssocID="{F1D295C5-3AFB-48AE-B963-06F2B400A5B5}" presName="vert1" presStyleCnt="0"/>
      <dgm:spPr/>
    </dgm:pt>
    <dgm:pt modelId="{C06A522A-F73B-405B-B31D-65D66F6482CD}" type="pres">
      <dgm:prSet presAssocID="{3F6EC62B-09F0-4985-A969-EE140E281595}" presName="thickLine" presStyleLbl="alignNode1" presStyleIdx="2" presStyleCnt="3"/>
      <dgm:spPr/>
    </dgm:pt>
    <dgm:pt modelId="{28D9A94D-05E0-4AAA-883F-19380978398F}" type="pres">
      <dgm:prSet presAssocID="{3F6EC62B-09F0-4985-A969-EE140E281595}" presName="horz1" presStyleCnt="0"/>
      <dgm:spPr/>
    </dgm:pt>
    <dgm:pt modelId="{6BAC4622-153F-4558-8820-0D7DE16D26AB}" type="pres">
      <dgm:prSet presAssocID="{3F6EC62B-09F0-4985-A969-EE140E281595}" presName="tx1" presStyleLbl="revTx" presStyleIdx="2" presStyleCnt="3"/>
      <dgm:spPr/>
    </dgm:pt>
    <dgm:pt modelId="{59934FA0-9914-425E-A1F9-27F4330BF675}" type="pres">
      <dgm:prSet presAssocID="{3F6EC62B-09F0-4985-A969-EE140E281595}" presName="vert1" presStyleCnt="0"/>
      <dgm:spPr/>
    </dgm:pt>
  </dgm:ptLst>
  <dgm:cxnLst>
    <dgm:cxn modelId="{611B6B29-6A9B-444A-A951-07859799CB5D}" type="presOf" srcId="{23AE67EA-8FA6-405B-BB81-59523A763008}" destId="{A194106B-E57F-4BF1-91D5-21B849D8C5EF}" srcOrd="0" destOrd="0" presId="urn:microsoft.com/office/officeart/2008/layout/LinedList"/>
    <dgm:cxn modelId="{00F9CD3D-0626-4A66-8B03-5834C9627B4B}" srcId="{23AE67EA-8FA6-405B-BB81-59523A763008}" destId="{3F6EC62B-09F0-4985-A969-EE140E281595}" srcOrd="2" destOrd="0" parTransId="{B0DF6643-AFBF-4762-AD58-BBBFC197A12E}" sibTransId="{29ECAADA-6C8F-40BA-8AA1-11C6627C5377}"/>
    <dgm:cxn modelId="{EF50E26A-C3A7-4BE0-80F3-B7A4DC3961DB}" type="presOf" srcId="{9ED912A5-228E-4A3D-A532-673B3964E0DD}" destId="{6F7395BE-53B2-445E-9DBC-D8C81B4B28EE}" srcOrd="0" destOrd="0" presId="urn:microsoft.com/office/officeart/2008/layout/LinedList"/>
    <dgm:cxn modelId="{302D9578-7B03-47DA-83A5-5A7BD6FF9D1B}" srcId="{23AE67EA-8FA6-405B-BB81-59523A763008}" destId="{9ED912A5-228E-4A3D-A532-673B3964E0DD}" srcOrd="0" destOrd="0" parTransId="{451023BD-096D-4D28-97B2-207CC64327BE}" sibTransId="{5FE032A9-E7D2-4150-828A-0721613EEC52}"/>
    <dgm:cxn modelId="{F7B07DAB-8E17-461A-938E-7272EE49ABD5}" type="presOf" srcId="{3F6EC62B-09F0-4985-A969-EE140E281595}" destId="{6BAC4622-153F-4558-8820-0D7DE16D26AB}" srcOrd="0" destOrd="0" presId="urn:microsoft.com/office/officeart/2008/layout/LinedList"/>
    <dgm:cxn modelId="{614FBCBC-DCAC-41E3-92BF-652B9C570810}" srcId="{23AE67EA-8FA6-405B-BB81-59523A763008}" destId="{F1D295C5-3AFB-48AE-B963-06F2B400A5B5}" srcOrd="1" destOrd="0" parTransId="{F82744F8-8774-4178-B7C5-D0350F515D0D}" sibTransId="{1A7F63C7-5D24-470E-B604-6DF471A15CA9}"/>
    <dgm:cxn modelId="{21556EC9-5BAD-4877-B05D-717AFC533E78}" type="presOf" srcId="{F1D295C5-3AFB-48AE-B963-06F2B400A5B5}" destId="{71690B12-F23D-4ADA-A90D-D62CE3C62884}" srcOrd="0" destOrd="0" presId="urn:microsoft.com/office/officeart/2008/layout/LinedList"/>
    <dgm:cxn modelId="{C3193631-C591-48F1-937B-435677B960B2}" type="presParOf" srcId="{A194106B-E57F-4BF1-91D5-21B849D8C5EF}" destId="{C6E1C8FE-C0FD-4A80-953A-7443B3BC3E54}" srcOrd="0" destOrd="0" presId="urn:microsoft.com/office/officeart/2008/layout/LinedList"/>
    <dgm:cxn modelId="{7151CC44-C35F-4764-B5C4-7A5B2BEEF4C2}" type="presParOf" srcId="{A194106B-E57F-4BF1-91D5-21B849D8C5EF}" destId="{D37BE817-E0BF-4175-BD3E-CE32723E45E6}" srcOrd="1" destOrd="0" presId="urn:microsoft.com/office/officeart/2008/layout/LinedList"/>
    <dgm:cxn modelId="{5B50857D-76DD-46D4-8D09-7B4765B9BFF5}" type="presParOf" srcId="{D37BE817-E0BF-4175-BD3E-CE32723E45E6}" destId="{6F7395BE-53B2-445E-9DBC-D8C81B4B28EE}" srcOrd="0" destOrd="0" presId="urn:microsoft.com/office/officeart/2008/layout/LinedList"/>
    <dgm:cxn modelId="{C75FD538-BA47-491E-A9AE-EDAFB005C23B}" type="presParOf" srcId="{D37BE817-E0BF-4175-BD3E-CE32723E45E6}" destId="{15321A25-35CF-453D-8EC7-F8EFC3D533A0}" srcOrd="1" destOrd="0" presId="urn:microsoft.com/office/officeart/2008/layout/LinedList"/>
    <dgm:cxn modelId="{B91C74BC-F889-45B7-95CF-9E1E64680DAF}" type="presParOf" srcId="{A194106B-E57F-4BF1-91D5-21B849D8C5EF}" destId="{96FD9027-5408-449F-A008-87C678590B26}" srcOrd="2" destOrd="0" presId="urn:microsoft.com/office/officeart/2008/layout/LinedList"/>
    <dgm:cxn modelId="{856C5675-E524-48E8-A82C-D266553F2C7C}" type="presParOf" srcId="{A194106B-E57F-4BF1-91D5-21B849D8C5EF}" destId="{4D15CC98-6501-4687-84B2-5DF6D4DE06D8}" srcOrd="3" destOrd="0" presId="urn:microsoft.com/office/officeart/2008/layout/LinedList"/>
    <dgm:cxn modelId="{67D7A333-B493-43D7-A9EE-1F936303819F}" type="presParOf" srcId="{4D15CC98-6501-4687-84B2-5DF6D4DE06D8}" destId="{71690B12-F23D-4ADA-A90D-D62CE3C62884}" srcOrd="0" destOrd="0" presId="urn:microsoft.com/office/officeart/2008/layout/LinedList"/>
    <dgm:cxn modelId="{39D24116-90B8-448A-98DA-79B6AEEB8D7F}" type="presParOf" srcId="{4D15CC98-6501-4687-84B2-5DF6D4DE06D8}" destId="{0594679B-116C-4EA6-A171-1EE9BABE33FD}" srcOrd="1" destOrd="0" presId="urn:microsoft.com/office/officeart/2008/layout/LinedList"/>
    <dgm:cxn modelId="{853D6E5E-65B2-45F0-AB2B-68B889474C0E}" type="presParOf" srcId="{A194106B-E57F-4BF1-91D5-21B849D8C5EF}" destId="{C06A522A-F73B-405B-B31D-65D66F6482CD}" srcOrd="4" destOrd="0" presId="urn:microsoft.com/office/officeart/2008/layout/LinedList"/>
    <dgm:cxn modelId="{71B777B2-A9A3-4829-A4C8-687FCF6D5524}" type="presParOf" srcId="{A194106B-E57F-4BF1-91D5-21B849D8C5EF}" destId="{28D9A94D-05E0-4AAA-883F-19380978398F}" srcOrd="5" destOrd="0" presId="urn:microsoft.com/office/officeart/2008/layout/LinedList"/>
    <dgm:cxn modelId="{E8C9A3CA-BE6C-4180-97D8-44EFE43BE9C6}" type="presParOf" srcId="{28D9A94D-05E0-4AAA-883F-19380978398F}" destId="{6BAC4622-153F-4558-8820-0D7DE16D26AB}" srcOrd="0" destOrd="0" presId="urn:microsoft.com/office/officeart/2008/layout/LinedList"/>
    <dgm:cxn modelId="{AEF4F67B-2679-49CA-844A-F271ECD6F047}" type="presParOf" srcId="{28D9A94D-05E0-4AAA-883F-19380978398F}" destId="{59934FA0-9914-425E-A1F9-27F4330BF675}" srcOrd="1" destOrd="0" presId="urn:microsoft.com/office/officeart/2008/layout/LinedList"/>
  </dgm:cxnLst>
  <dgm:bg/>
  <dgm:whole>
    <a:ln w="6350">
      <a:solidFill>
        <a:srgbClr val="112D63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2A86AC-3BA1-42FE-B6BD-F345A9600DC6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l-GR"/>
        </a:p>
      </dgm:t>
    </dgm:pt>
    <dgm:pt modelId="{71444C30-F89B-4FE6-9EDC-4F12FAE983BD}">
      <dgm:prSet/>
      <dgm:spPr/>
      <dgm:t>
        <a:bodyPr/>
        <a:lstStyle/>
        <a:p>
          <a:r>
            <a:rPr lang="el-GR" dirty="0"/>
            <a:t>Τα εμπορεύματα δεν μετακινούνται ή απομακρύνονται χωρίς την άδεια του αρμόδιου Τελωνείου</a:t>
          </a:r>
        </a:p>
      </dgm:t>
    </dgm:pt>
    <dgm:pt modelId="{DDE48AF3-8DD2-4CF3-8814-3A3F3AA31A82}" type="parTrans" cxnId="{FB051D44-B3FC-44C2-B39A-756E67ADB05E}">
      <dgm:prSet/>
      <dgm:spPr/>
      <dgm:t>
        <a:bodyPr/>
        <a:lstStyle/>
        <a:p>
          <a:endParaRPr lang="el-GR"/>
        </a:p>
      </dgm:t>
    </dgm:pt>
    <dgm:pt modelId="{FBD858CF-1B2C-49BA-A3B8-D62CFBC463C0}" type="sibTrans" cxnId="{FB051D44-B3FC-44C2-B39A-756E67ADB05E}">
      <dgm:prSet/>
      <dgm:spPr/>
      <dgm:t>
        <a:bodyPr/>
        <a:lstStyle/>
        <a:p>
          <a:endParaRPr lang="el-GR"/>
        </a:p>
      </dgm:t>
    </dgm:pt>
    <dgm:pt modelId="{636CEF48-F194-4568-A7C6-CACF73B3515C}">
      <dgm:prSet/>
      <dgm:spPr/>
      <dgm:t>
        <a:bodyPr/>
        <a:lstStyle/>
        <a:p>
          <a:r>
            <a:rPr lang="el-GR" dirty="0"/>
            <a:t>Δυνατότητα εξέτασης των εμπορευμάτων και λήψης δειγμάτων </a:t>
          </a:r>
        </a:p>
      </dgm:t>
    </dgm:pt>
    <dgm:pt modelId="{366094A4-0764-45A6-858A-96B76889BDCC}" type="parTrans" cxnId="{309F1577-6713-4600-AB03-1B1BE35D0FF3}">
      <dgm:prSet/>
      <dgm:spPr/>
      <dgm:t>
        <a:bodyPr/>
        <a:lstStyle/>
        <a:p>
          <a:endParaRPr lang="el-GR"/>
        </a:p>
      </dgm:t>
    </dgm:pt>
    <dgm:pt modelId="{4D8CAC2B-FE23-443D-97EC-3C6E57B8FFF0}" type="sibTrans" cxnId="{309F1577-6713-4600-AB03-1B1BE35D0FF3}">
      <dgm:prSet/>
      <dgm:spPr/>
      <dgm:t>
        <a:bodyPr/>
        <a:lstStyle/>
        <a:p>
          <a:endParaRPr lang="el-GR"/>
        </a:p>
      </dgm:t>
    </dgm:pt>
    <dgm:pt modelId="{50B1681A-E564-4DFF-8395-DB5D14D85D5A}">
      <dgm:prSet/>
      <dgm:spPr/>
      <dgm:t>
        <a:bodyPr/>
        <a:lstStyle/>
        <a:p>
          <a:r>
            <a:rPr lang="el-GR" dirty="0"/>
            <a:t>Δυνατότητα εκτέλεσης συνήθων εργασιών</a:t>
          </a:r>
        </a:p>
      </dgm:t>
    </dgm:pt>
    <dgm:pt modelId="{B75A08F2-CB34-40DA-980F-6CB1029DFE5D}" type="parTrans" cxnId="{4687CD93-A7F5-45EA-AC1D-9A4357B2C359}">
      <dgm:prSet/>
      <dgm:spPr/>
      <dgm:t>
        <a:bodyPr/>
        <a:lstStyle/>
        <a:p>
          <a:endParaRPr lang="el-GR"/>
        </a:p>
      </dgm:t>
    </dgm:pt>
    <dgm:pt modelId="{80D30F35-0EB9-4501-A56E-01C0E3D6EF32}" type="sibTrans" cxnId="{4687CD93-A7F5-45EA-AC1D-9A4357B2C359}">
      <dgm:prSet/>
      <dgm:spPr/>
      <dgm:t>
        <a:bodyPr/>
        <a:lstStyle/>
        <a:p>
          <a:endParaRPr lang="el-GR"/>
        </a:p>
      </dgm:t>
    </dgm:pt>
    <dgm:pt modelId="{C6CFF33F-7160-460F-A299-23CCACC915F7}">
      <dgm:prSet/>
      <dgm:spPr/>
      <dgm:t>
        <a:bodyPr/>
        <a:lstStyle/>
        <a:p>
          <a:r>
            <a:rPr lang="el-GR" dirty="0"/>
            <a:t>Εξασφάλισης της τελωνειακής επιτήρησης και διευκόλυνση στον τελωνειακό έλεγχο</a:t>
          </a:r>
        </a:p>
      </dgm:t>
    </dgm:pt>
    <dgm:pt modelId="{3B3A0375-9DB0-49A7-A401-76B4BF2096FF}" type="parTrans" cxnId="{CDCA6043-5D2C-46AA-8FF1-48D93B850F9D}">
      <dgm:prSet/>
      <dgm:spPr/>
      <dgm:t>
        <a:bodyPr/>
        <a:lstStyle/>
        <a:p>
          <a:endParaRPr lang="el-GR"/>
        </a:p>
      </dgm:t>
    </dgm:pt>
    <dgm:pt modelId="{3A246801-BF1E-4220-974D-5C11F92CF682}" type="sibTrans" cxnId="{CDCA6043-5D2C-46AA-8FF1-48D93B850F9D}">
      <dgm:prSet/>
      <dgm:spPr/>
      <dgm:t>
        <a:bodyPr/>
        <a:lstStyle/>
        <a:p>
          <a:endParaRPr lang="el-GR"/>
        </a:p>
      </dgm:t>
    </dgm:pt>
    <dgm:pt modelId="{0EDBBFFB-A680-48F6-9FA4-0BC938B7E526}" type="pres">
      <dgm:prSet presAssocID="{D12A86AC-3BA1-42FE-B6BD-F345A9600DC6}" presName="linear" presStyleCnt="0">
        <dgm:presLayoutVars>
          <dgm:animLvl val="lvl"/>
          <dgm:resizeHandles val="exact"/>
        </dgm:presLayoutVars>
      </dgm:prSet>
      <dgm:spPr/>
    </dgm:pt>
    <dgm:pt modelId="{4EE0CF28-9FF2-49A7-91D8-2E9BBFC94247}" type="pres">
      <dgm:prSet presAssocID="{71444C30-F89B-4FE6-9EDC-4F12FAE983B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2B12D32-60F5-4FA9-8AE3-2D22EEE3CDD6}" type="pres">
      <dgm:prSet presAssocID="{FBD858CF-1B2C-49BA-A3B8-D62CFBC463C0}" presName="spacer" presStyleCnt="0"/>
      <dgm:spPr/>
    </dgm:pt>
    <dgm:pt modelId="{D9CA01C8-A944-47B4-A23D-107083243ACF}" type="pres">
      <dgm:prSet presAssocID="{636CEF48-F194-4568-A7C6-CACF73B3515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4F2638F-C458-4E90-817C-C65280728FA7}" type="pres">
      <dgm:prSet presAssocID="{4D8CAC2B-FE23-443D-97EC-3C6E57B8FFF0}" presName="spacer" presStyleCnt="0"/>
      <dgm:spPr/>
    </dgm:pt>
    <dgm:pt modelId="{085938B1-CB8C-4FD5-9FD2-4CDCE4300238}" type="pres">
      <dgm:prSet presAssocID="{50B1681A-E564-4DFF-8395-DB5D14D85D5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F6504E9-6080-459F-8E5D-B46A3F36F410}" type="pres">
      <dgm:prSet presAssocID="{80D30F35-0EB9-4501-A56E-01C0E3D6EF32}" presName="spacer" presStyleCnt="0"/>
      <dgm:spPr/>
    </dgm:pt>
    <dgm:pt modelId="{CBA6693F-F548-45F7-B857-3A28289848BD}" type="pres">
      <dgm:prSet presAssocID="{C6CFF33F-7160-460F-A299-23CCACC915F7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8F5EF13-0386-4D53-BE0C-5A9C0B7EAD8E}" type="presOf" srcId="{636CEF48-F194-4568-A7C6-CACF73B3515C}" destId="{D9CA01C8-A944-47B4-A23D-107083243ACF}" srcOrd="0" destOrd="0" presId="urn:microsoft.com/office/officeart/2005/8/layout/vList2"/>
    <dgm:cxn modelId="{CDCA6043-5D2C-46AA-8FF1-48D93B850F9D}" srcId="{D12A86AC-3BA1-42FE-B6BD-F345A9600DC6}" destId="{C6CFF33F-7160-460F-A299-23CCACC915F7}" srcOrd="3" destOrd="0" parTransId="{3B3A0375-9DB0-49A7-A401-76B4BF2096FF}" sibTransId="{3A246801-BF1E-4220-974D-5C11F92CF682}"/>
    <dgm:cxn modelId="{FB051D44-B3FC-44C2-B39A-756E67ADB05E}" srcId="{D12A86AC-3BA1-42FE-B6BD-F345A9600DC6}" destId="{71444C30-F89B-4FE6-9EDC-4F12FAE983BD}" srcOrd="0" destOrd="0" parTransId="{DDE48AF3-8DD2-4CF3-8814-3A3F3AA31A82}" sibTransId="{FBD858CF-1B2C-49BA-A3B8-D62CFBC463C0}"/>
    <dgm:cxn modelId="{C9845B65-5196-4DD0-9AB8-21B6B55FD0F2}" type="presOf" srcId="{50B1681A-E564-4DFF-8395-DB5D14D85D5A}" destId="{085938B1-CB8C-4FD5-9FD2-4CDCE4300238}" srcOrd="0" destOrd="0" presId="urn:microsoft.com/office/officeart/2005/8/layout/vList2"/>
    <dgm:cxn modelId="{0AF52668-6529-445E-98EF-ACDFE1EB778A}" type="presOf" srcId="{C6CFF33F-7160-460F-A299-23CCACC915F7}" destId="{CBA6693F-F548-45F7-B857-3A28289848BD}" srcOrd="0" destOrd="0" presId="urn:microsoft.com/office/officeart/2005/8/layout/vList2"/>
    <dgm:cxn modelId="{309F1577-6713-4600-AB03-1B1BE35D0FF3}" srcId="{D12A86AC-3BA1-42FE-B6BD-F345A9600DC6}" destId="{636CEF48-F194-4568-A7C6-CACF73B3515C}" srcOrd="1" destOrd="0" parTransId="{366094A4-0764-45A6-858A-96B76889BDCC}" sibTransId="{4D8CAC2B-FE23-443D-97EC-3C6E57B8FFF0}"/>
    <dgm:cxn modelId="{4687CD93-A7F5-45EA-AC1D-9A4357B2C359}" srcId="{D12A86AC-3BA1-42FE-B6BD-F345A9600DC6}" destId="{50B1681A-E564-4DFF-8395-DB5D14D85D5A}" srcOrd="2" destOrd="0" parTransId="{B75A08F2-CB34-40DA-980F-6CB1029DFE5D}" sibTransId="{80D30F35-0EB9-4501-A56E-01C0E3D6EF32}"/>
    <dgm:cxn modelId="{E85C3FA7-41A4-4384-B106-6E2D5D263DB8}" type="presOf" srcId="{D12A86AC-3BA1-42FE-B6BD-F345A9600DC6}" destId="{0EDBBFFB-A680-48F6-9FA4-0BC938B7E526}" srcOrd="0" destOrd="0" presId="urn:microsoft.com/office/officeart/2005/8/layout/vList2"/>
    <dgm:cxn modelId="{978BE8A7-8D42-4B8A-ACD7-0FBEB942A08E}" type="presOf" srcId="{71444C30-F89B-4FE6-9EDC-4F12FAE983BD}" destId="{4EE0CF28-9FF2-49A7-91D8-2E9BBFC94247}" srcOrd="0" destOrd="0" presId="urn:microsoft.com/office/officeart/2005/8/layout/vList2"/>
    <dgm:cxn modelId="{3086FF43-4058-4AAF-960C-088C6CE4B533}" type="presParOf" srcId="{0EDBBFFB-A680-48F6-9FA4-0BC938B7E526}" destId="{4EE0CF28-9FF2-49A7-91D8-2E9BBFC94247}" srcOrd="0" destOrd="0" presId="urn:microsoft.com/office/officeart/2005/8/layout/vList2"/>
    <dgm:cxn modelId="{39BD24D7-67A6-4CBA-A453-03D2EE2DD462}" type="presParOf" srcId="{0EDBBFFB-A680-48F6-9FA4-0BC938B7E526}" destId="{32B12D32-60F5-4FA9-8AE3-2D22EEE3CDD6}" srcOrd="1" destOrd="0" presId="urn:microsoft.com/office/officeart/2005/8/layout/vList2"/>
    <dgm:cxn modelId="{7987CBB2-4F29-461B-903A-4F2C2236547E}" type="presParOf" srcId="{0EDBBFFB-A680-48F6-9FA4-0BC938B7E526}" destId="{D9CA01C8-A944-47B4-A23D-107083243ACF}" srcOrd="2" destOrd="0" presId="urn:microsoft.com/office/officeart/2005/8/layout/vList2"/>
    <dgm:cxn modelId="{1C368F9D-2F33-46B9-82BB-0BC9E601737D}" type="presParOf" srcId="{0EDBBFFB-A680-48F6-9FA4-0BC938B7E526}" destId="{F4F2638F-C458-4E90-817C-C65280728FA7}" srcOrd="3" destOrd="0" presId="urn:microsoft.com/office/officeart/2005/8/layout/vList2"/>
    <dgm:cxn modelId="{01401862-2D6F-48A6-9808-EE93D14DA08F}" type="presParOf" srcId="{0EDBBFFB-A680-48F6-9FA4-0BC938B7E526}" destId="{085938B1-CB8C-4FD5-9FD2-4CDCE4300238}" srcOrd="4" destOrd="0" presId="urn:microsoft.com/office/officeart/2005/8/layout/vList2"/>
    <dgm:cxn modelId="{56446A43-0587-4B53-9278-924BB31B2818}" type="presParOf" srcId="{0EDBBFFB-A680-48F6-9FA4-0BC938B7E526}" destId="{2F6504E9-6080-459F-8E5D-B46A3F36F410}" srcOrd="5" destOrd="0" presId="urn:microsoft.com/office/officeart/2005/8/layout/vList2"/>
    <dgm:cxn modelId="{BF7A0E63-CC35-4379-A824-0AA59A3617A7}" type="presParOf" srcId="{0EDBBFFB-A680-48F6-9FA4-0BC938B7E526}" destId="{CBA6693F-F548-45F7-B857-3A28289848B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B1B309-6A4A-4478-81FF-ADE8563BE003}" type="doc">
      <dgm:prSet loTypeId="urn:microsoft.com/office/officeart/2005/8/layout/target3" loCatId="relationship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l-GR"/>
        </a:p>
      </dgm:t>
    </dgm:pt>
    <dgm:pt modelId="{942A6923-E261-4329-BD72-64E6888B8841}">
      <dgm:prSet custT="1"/>
      <dgm:spPr>
        <a:noFill/>
      </dgm:spPr>
      <dgm:t>
        <a:bodyPr/>
        <a:lstStyle/>
        <a:p>
          <a:pPr algn="just"/>
          <a:r>
            <a:rPr lang="el-GR" sz="2000" dirty="0"/>
            <a:t>Είσοδος των εμπορευμάτων στην εγκατάσταση με κατάθεση διασάφησης </a:t>
          </a:r>
        </a:p>
      </dgm:t>
    </dgm:pt>
    <dgm:pt modelId="{5FCBBC67-B6D7-4DCA-9B86-F0231C4CF453}" type="parTrans" cxnId="{26234252-7FA6-4286-9070-26335B081004}">
      <dgm:prSet/>
      <dgm:spPr/>
      <dgm:t>
        <a:bodyPr/>
        <a:lstStyle/>
        <a:p>
          <a:endParaRPr lang="el-GR"/>
        </a:p>
      </dgm:t>
    </dgm:pt>
    <dgm:pt modelId="{2C669C0C-4308-4D36-B471-F43253CACD08}" type="sibTrans" cxnId="{26234252-7FA6-4286-9070-26335B081004}">
      <dgm:prSet/>
      <dgm:spPr/>
      <dgm:t>
        <a:bodyPr/>
        <a:lstStyle/>
        <a:p>
          <a:endParaRPr lang="el-GR"/>
        </a:p>
      </dgm:t>
    </dgm:pt>
    <dgm:pt modelId="{E5B47544-9DE3-484C-9A55-A342BFE144CE}">
      <dgm:prSet custT="1"/>
      <dgm:spPr>
        <a:noFill/>
      </dgm:spPr>
      <dgm:t>
        <a:bodyPr/>
        <a:lstStyle/>
        <a:p>
          <a:pPr algn="just"/>
          <a:r>
            <a:rPr lang="el-GR" sz="2000" dirty="0"/>
            <a:t>Η κατάθεση διασάφησης προσωρινής εναπόθεσης δηλώνει ότι εμπορεύματα βρίσκονται σε προσωρινή εναπόθεση</a:t>
          </a:r>
        </a:p>
      </dgm:t>
    </dgm:pt>
    <dgm:pt modelId="{CA634E45-6299-4513-8468-C9A457B4FC85}" type="parTrans" cxnId="{FE8FFF71-5F34-4099-9342-6EBFF2488FED}">
      <dgm:prSet/>
      <dgm:spPr/>
      <dgm:t>
        <a:bodyPr/>
        <a:lstStyle/>
        <a:p>
          <a:endParaRPr lang="el-GR"/>
        </a:p>
      </dgm:t>
    </dgm:pt>
    <dgm:pt modelId="{E5BB927B-07E3-40E2-8A95-D41B059FE563}" type="sibTrans" cxnId="{FE8FFF71-5F34-4099-9342-6EBFF2488FED}">
      <dgm:prSet/>
      <dgm:spPr/>
      <dgm:t>
        <a:bodyPr/>
        <a:lstStyle/>
        <a:p>
          <a:endParaRPr lang="el-GR"/>
        </a:p>
      </dgm:t>
    </dgm:pt>
    <dgm:pt modelId="{CEBF41CB-2E5E-44DE-AB45-7A604233A1A6}">
      <dgm:prSet custT="1"/>
      <dgm:spPr>
        <a:noFill/>
      </dgm:spPr>
      <dgm:t>
        <a:bodyPr/>
        <a:lstStyle/>
        <a:p>
          <a:pPr algn="just"/>
          <a:r>
            <a:rPr lang="el-GR" sz="2000" dirty="0"/>
            <a:t>Στη χώρα μας η διασάφηση προσωρινής εναπόθεσης έχει τη μορφή δηλωτικού </a:t>
          </a:r>
        </a:p>
      </dgm:t>
    </dgm:pt>
    <dgm:pt modelId="{0C4B7362-68F4-42B9-941D-5F5615E36798}" type="parTrans" cxnId="{528C3AA9-F5FC-499F-8C3E-108BE0AA3E7C}">
      <dgm:prSet/>
      <dgm:spPr/>
      <dgm:t>
        <a:bodyPr/>
        <a:lstStyle/>
        <a:p>
          <a:endParaRPr lang="el-GR"/>
        </a:p>
      </dgm:t>
    </dgm:pt>
    <dgm:pt modelId="{AE4154D6-EF4E-4457-BBCB-867D45B8EC6E}" type="sibTrans" cxnId="{528C3AA9-F5FC-499F-8C3E-108BE0AA3E7C}">
      <dgm:prSet/>
      <dgm:spPr/>
      <dgm:t>
        <a:bodyPr/>
        <a:lstStyle/>
        <a:p>
          <a:endParaRPr lang="el-GR"/>
        </a:p>
      </dgm:t>
    </dgm:pt>
    <dgm:pt modelId="{B9B2465E-0831-417C-9D8C-63E5BCC1EE07}">
      <dgm:prSet custT="1"/>
      <dgm:spPr>
        <a:noFill/>
      </dgm:spPr>
      <dgm:t>
        <a:bodyPr/>
        <a:lstStyle/>
        <a:p>
          <a:pPr algn="just"/>
          <a:r>
            <a:rPr lang="el-GR" sz="2000" dirty="0"/>
            <a:t>Η πίστωση γίνεται με το παραστατικό με το οποίο τα εμπορεύματα λαμβάνουν τελωνειακό προορισμό</a:t>
          </a:r>
        </a:p>
      </dgm:t>
    </dgm:pt>
    <dgm:pt modelId="{F9356F83-9450-481A-BE77-F393120AA356}" type="parTrans" cxnId="{384D1EC4-4E77-44DF-9F97-64607AD80B40}">
      <dgm:prSet/>
      <dgm:spPr/>
      <dgm:t>
        <a:bodyPr/>
        <a:lstStyle/>
        <a:p>
          <a:endParaRPr lang="el-GR"/>
        </a:p>
      </dgm:t>
    </dgm:pt>
    <dgm:pt modelId="{049B5B0A-ADC5-459E-82D9-93FBCB5D48F2}" type="sibTrans" cxnId="{384D1EC4-4E77-44DF-9F97-64607AD80B40}">
      <dgm:prSet/>
      <dgm:spPr/>
      <dgm:t>
        <a:bodyPr/>
        <a:lstStyle/>
        <a:p>
          <a:endParaRPr lang="el-GR"/>
        </a:p>
      </dgm:t>
    </dgm:pt>
    <dgm:pt modelId="{0FA4900A-460E-49F8-B7DD-A65AAC465F3D}" type="pres">
      <dgm:prSet presAssocID="{5AB1B309-6A4A-4478-81FF-ADE8563BE003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D5FB16BC-1C68-4247-A09D-7E21D8A1459B}" type="pres">
      <dgm:prSet presAssocID="{942A6923-E261-4329-BD72-64E6888B8841}" presName="circle1" presStyleLbl="node1" presStyleIdx="0" presStyleCnt="4"/>
      <dgm:spPr/>
    </dgm:pt>
    <dgm:pt modelId="{9259894C-04F4-434D-8DB4-F9B22AA37502}" type="pres">
      <dgm:prSet presAssocID="{942A6923-E261-4329-BD72-64E6888B8841}" presName="space" presStyleCnt="0"/>
      <dgm:spPr/>
    </dgm:pt>
    <dgm:pt modelId="{BA82E44A-5C13-4F87-B72E-8A2CDB723114}" type="pres">
      <dgm:prSet presAssocID="{942A6923-E261-4329-BD72-64E6888B8841}" presName="rect1" presStyleLbl="alignAcc1" presStyleIdx="0" presStyleCnt="4"/>
      <dgm:spPr/>
    </dgm:pt>
    <dgm:pt modelId="{2C7B3A08-21AE-463C-B148-2190BFC169C4}" type="pres">
      <dgm:prSet presAssocID="{E5B47544-9DE3-484C-9A55-A342BFE144CE}" presName="vertSpace2" presStyleLbl="node1" presStyleIdx="0" presStyleCnt="4"/>
      <dgm:spPr/>
    </dgm:pt>
    <dgm:pt modelId="{33D4E894-AC21-4D0E-92C2-D0E658C18A35}" type="pres">
      <dgm:prSet presAssocID="{E5B47544-9DE3-484C-9A55-A342BFE144CE}" presName="circle2" presStyleLbl="node1" presStyleIdx="1" presStyleCnt="4"/>
      <dgm:spPr/>
    </dgm:pt>
    <dgm:pt modelId="{067698AD-9152-4797-89EE-CA31E52C3500}" type="pres">
      <dgm:prSet presAssocID="{E5B47544-9DE3-484C-9A55-A342BFE144CE}" presName="rect2" presStyleLbl="alignAcc1" presStyleIdx="1" presStyleCnt="4"/>
      <dgm:spPr/>
    </dgm:pt>
    <dgm:pt modelId="{90E64215-B524-46B6-89E9-15C3DA25293A}" type="pres">
      <dgm:prSet presAssocID="{CEBF41CB-2E5E-44DE-AB45-7A604233A1A6}" presName="vertSpace3" presStyleLbl="node1" presStyleIdx="1" presStyleCnt="4"/>
      <dgm:spPr/>
    </dgm:pt>
    <dgm:pt modelId="{9ED70BFF-C1B3-4300-B856-97511BAE6454}" type="pres">
      <dgm:prSet presAssocID="{CEBF41CB-2E5E-44DE-AB45-7A604233A1A6}" presName="circle3" presStyleLbl="node1" presStyleIdx="2" presStyleCnt="4"/>
      <dgm:spPr/>
    </dgm:pt>
    <dgm:pt modelId="{824C0A07-E244-4833-8C37-1B2698C428B7}" type="pres">
      <dgm:prSet presAssocID="{CEBF41CB-2E5E-44DE-AB45-7A604233A1A6}" presName="rect3" presStyleLbl="alignAcc1" presStyleIdx="2" presStyleCnt="4"/>
      <dgm:spPr/>
    </dgm:pt>
    <dgm:pt modelId="{D463FE5C-D002-4603-AF11-8BFDD7640AF8}" type="pres">
      <dgm:prSet presAssocID="{B9B2465E-0831-417C-9D8C-63E5BCC1EE07}" presName="vertSpace4" presStyleLbl="node1" presStyleIdx="2" presStyleCnt="4"/>
      <dgm:spPr/>
    </dgm:pt>
    <dgm:pt modelId="{102606E1-B9A5-4612-82E9-99A18361B278}" type="pres">
      <dgm:prSet presAssocID="{B9B2465E-0831-417C-9D8C-63E5BCC1EE07}" presName="circle4" presStyleLbl="node1" presStyleIdx="3" presStyleCnt="4"/>
      <dgm:spPr/>
    </dgm:pt>
    <dgm:pt modelId="{C3BBC8B0-615F-4F7E-B0E8-9D8EA74BE658}" type="pres">
      <dgm:prSet presAssocID="{B9B2465E-0831-417C-9D8C-63E5BCC1EE07}" presName="rect4" presStyleLbl="alignAcc1" presStyleIdx="3" presStyleCnt="4"/>
      <dgm:spPr/>
    </dgm:pt>
    <dgm:pt modelId="{714A40A1-8A76-4528-8FAD-F5FB44AC89F6}" type="pres">
      <dgm:prSet presAssocID="{942A6923-E261-4329-BD72-64E6888B8841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B2C8B7E1-BB03-465D-A2DF-15B94509A719}" type="pres">
      <dgm:prSet presAssocID="{E5B47544-9DE3-484C-9A55-A342BFE144CE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F56F3267-0BA6-4F5E-AB56-A3D5180804CA}" type="pres">
      <dgm:prSet presAssocID="{CEBF41CB-2E5E-44DE-AB45-7A604233A1A6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2683AAF7-EF67-44EE-B850-78046E074E18}" type="pres">
      <dgm:prSet presAssocID="{B9B2465E-0831-417C-9D8C-63E5BCC1EE07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80954C32-4A92-4A58-9B06-331A9B09BC12}" type="presOf" srcId="{E5B47544-9DE3-484C-9A55-A342BFE144CE}" destId="{B2C8B7E1-BB03-465D-A2DF-15B94509A719}" srcOrd="1" destOrd="0" presId="urn:microsoft.com/office/officeart/2005/8/layout/target3"/>
    <dgm:cxn modelId="{FE8FFF71-5F34-4099-9342-6EBFF2488FED}" srcId="{5AB1B309-6A4A-4478-81FF-ADE8563BE003}" destId="{E5B47544-9DE3-484C-9A55-A342BFE144CE}" srcOrd="1" destOrd="0" parTransId="{CA634E45-6299-4513-8468-C9A457B4FC85}" sibTransId="{E5BB927B-07E3-40E2-8A95-D41B059FE563}"/>
    <dgm:cxn modelId="{26234252-7FA6-4286-9070-26335B081004}" srcId="{5AB1B309-6A4A-4478-81FF-ADE8563BE003}" destId="{942A6923-E261-4329-BD72-64E6888B8841}" srcOrd="0" destOrd="0" parTransId="{5FCBBC67-B6D7-4DCA-9B86-F0231C4CF453}" sibTransId="{2C669C0C-4308-4D36-B471-F43253CACD08}"/>
    <dgm:cxn modelId="{88CBEE52-9050-45B5-A959-951EA49FABBB}" type="presOf" srcId="{E5B47544-9DE3-484C-9A55-A342BFE144CE}" destId="{067698AD-9152-4797-89EE-CA31E52C3500}" srcOrd="0" destOrd="0" presId="urn:microsoft.com/office/officeart/2005/8/layout/target3"/>
    <dgm:cxn modelId="{899C8F76-00E8-4F2E-9C4A-C9C1723E06BC}" type="presOf" srcId="{B9B2465E-0831-417C-9D8C-63E5BCC1EE07}" destId="{C3BBC8B0-615F-4F7E-B0E8-9D8EA74BE658}" srcOrd="0" destOrd="0" presId="urn:microsoft.com/office/officeart/2005/8/layout/target3"/>
    <dgm:cxn modelId="{861CD78E-68D2-4F6E-BF33-BF9E96566259}" type="presOf" srcId="{942A6923-E261-4329-BD72-64E6888B8841}" destId="{714A40A1-8A76-4528-8FAD-F5FB44AC89F6}" srcOrd="1" destOrd="0" presId="urn:microsoft.com/office/officeart/2005/8/layout/target3"/>
    <dgm:cxn modelId="{528C3AA9-F5FC-499F-8C3E-108BE0AA3E7C}" srcId="{5AB1B309-6A4A-4478-81FF-ADE8563BE003}" destId="{CEBF41CB-2E5E-44DE-AB45-7A604233A1A6}" srcOrd="2" destOrd="0" parTransId="{0C4B7362-68F4-42B9-941D-5F5615E36798}" sibTransId="{AE4154D6-EF4E-4457-BBCB-867D45B8EC6E}"/>
    <dgm:cxn modelId="{DC0B12BF-5B8F-427D-9A35-AA87184F7089}" type="presOf" srcId="{5AB1B309-6A4A-4478-81FF-ADE8563BE003}" destId="{0FA4900A-460E-49F8-B7DD-A65AAC465F3D}" srcOrd="0" destOrd="0" presId="urn:microsoft.com/office/officeart/2005/8/layout/target3"/>
    <dgm:cxn modelId="{7333C7C2-4470-4195-8B64-1757477B5967}" type="presOf" srcId="{CEBF41CB-2E5E-44DE-AB45-7A604233A1A6}" destId="{F56F3267-0BA6-4F5E-AB56-A3D5180804CA}" srcOrd="1" destOrd="0" presId="urn:microsoft.com/office/officeart/2005/8/layout/target3"/>
    <dgm:cxn modelId="{384D1EC4-4E77-44DF-9F97-64607AD80B40}" srcId="{5AB1B309-6A4A-4478-81FF-ADE8563BE003}" destId="{B9B2465E-0831-417C-9D8C-63E5BCC1EE07}" srcOrd="3" destOrd="0" parTransId="{F9356F83-9450-481A-BE77-F393120AA356}" sibTransId="{049B5B0A-ADC5-459E-82D9-93FBCB5D48F2}"/>
    <dgm:cxn modelId="{DE1AF6DF-ECDB-4B9E-B138-A4C2394221D7}" type="presOf" srcId="{942A6923-E261-4329-BD72-64E6888B8841}" destId="{BA82E44A-5C13-4F87-B72E-8A2CDB723114}" srcOrd="0" destOrd="0" presId="urn:microsoft.com/office/officeart/2005/8/layout/target3"/>
    <dgm:cxn modelId="{2665CBE1-AB58-462A-A2A3-52A58F442FE7}" type="presOf" srcId="{B9B2465E-0831-417C-9D8C-63E5BCC1EE07}" destId="{2683AAF7-EF67-44EE-B850-78046E074E18}" srcOrd="1" destOrd="0" presId="urn:microsoft.com/office/officeart/2005/8/layout/target3"/>
    <dgm:cxn modelId="{CEF09BE3-F067-4E6B-A39F-90BA3CE680FA}" type="presOf" srcId="{CEBF41CB-2E5E-44DE-AB45-7A604233A1A6}" destId="{824C0A07-E244-4833-8C37-1B2698C428B7}" srcOrd="0" destOrd="0" presId="urn:microsoft.com/office/officeart/2005/8/layout/target3"/>
    <dgm:cxn modelId="{667E3F06-1676-46CC-9BAB-33F33CD05643}" type="presParOf" srcId="{0FA4900A-460E-49F8-B7DD-A65AAC465F3D}" destId="{D5FB16BC-1C68-4247-A09D-7E21D8A1459B}" srcOrd="0" destOrd="0" presId="urn:microsoft.com/office/officeart/2005/8/layout/target3"/>
    <dgm:cxn modelId="{B564851B-FE0B-4541-B26B-4A2881223F7A}" type="presParOf" srcId="{0FA4900A-460E-49F8-B7DD-A65AAC465F3D}" destId="{9259894C-04F4-434D-8DB4-F9B22AA37502}" srcOrd="1" destOrd="0" presId="urn:microsoft.com/office/officeart/2005/8/layout/target3"/>
    <dgm:cxn modelId="{19E9D7B3-B5AE-452B-9ECD-5490CD71A73A}" type="presParOf" srcId="{0FA4900A-460E-49F8-B7DD-A65AAC465F3D}" destId="{BA82E44A-5C13-4F87-B72E-8A2CDB723114}" srcOrd="2" destOrd="0" presId="urn:microsoft.com/office/officeart/2005/8/layout/target3"/>
    <dgm:cxn modelId="{20505591-9BC0-498D-A77F-BF96F6636D2F}" type="presParOf" srcId="{0FA4900A-460E-49F8-B7DD-A65AAC465F3D}" destId="{2C7B3A08-21AE-463C-B148-2190BFC169C4}" srcOrd="3" destOrd="0" presId="urn:microsoft.com/office/officeart/2005/8/layout/target3"/>
    <dgm:cxn modelId="{F8042382-BC4F-4D68-97DE-FDA47AE70038}" type="presParOf" srcId="{0FA4900A-460E-49F8-B7DD-A65AAC465F3D}" destId="{33D4E894-AC21-4D0E-92C2-D0E658C18A35}" srcOrd="4" destOrd="0" presId="urn:microsoft.com/office/officeart/2005/8/layout/target3"/>
    <dgm:cxn modelId="{BA523069-F43D-4C9C-8771-7829E240CAC7}" type="presParOf" srcId="{0FA4900A-460E-49F8-B7DD-A65AAC465F3D}" destId="{067698AD-9152-4797-89EE-CA31E52C3500}" srcOrd="5" destOrd="0" presId="urn:microsoft.com/office/officeart/2005/8/layout/target3"/>
    <dgm:cxn modelId="{8E825802-28DE-4E2E-BAE2-514A3E1C98DA}" type="presParOf" srcId="{0FA4900A-460E-49F8-B7DD-A65AAC465F3D}" destId="{90E64215-B524-46B6-89E9-15C3DA25293A}" srcOrd="6" destOrd="0" presId="urn:microsoft.com/office/officeart/2005/8/layout/target3"/>
    <dgm:cxn modelId="{F0DEE089-2F6D-4429-948F-5EAB8C0227DC}" type="presParOf" srcId="{0FA4900A-460E-49F8-B7DD-A65AAC465F3D}" destId="{9ED70BFF-C1B3-4300-B856-97511BAE6454}" srcOrd="7" destOrd="0" presId="urn:microsoft.com/office/officeart/2005/8/layout/target3"/>
    <dgm:cxn modelId="{765FB60E-A253-492B-9630-021172E70D90}" type="presParOf" srcId="{0FA4900A-460E-49F8-B7DD-A65AAC465F3D}" destId="{824C0A07-E244-4833-8C37-1B2698C428B7}" srcOrd="8" destOrd="0" presId="urn:microsoft.com/office/officeart/2005/8/layout/target3"/>
    <dgm:cxn modelId="{78E0111C-89D7-4C32-B1E6-FAA72D887231}" type="presParOf" srcId="{0FA4900A-460E-49F8-B7DD-A65AAC465F3D}" destId="{D463FE5C-D002-4603-AF11-8BFDD7640AF8}" srcOrd="9" destOrd="0" presId="urn:microsoft.com/office/officeart/2005/8/layout/target3"/>
    <dgm:cxn modelId="{F9E8B879-5AE2-4838-A56D-4EE3048E92B5}" type="presParOf" srcId="{0FA4900A-460E-49F8-B7DD-A65AAC465F3D}" destId="{102606E1-B9A5-4612-82E9-99A18361B278}" srcOrd="10" destOrd="0" presId="urn:microsoft.com/office/officeart/2005/8/layout/target3"/>
    <dgm:cxn modelId="{413C876B-72E2-4A74-9A9A-AF0BBC9C85FE}" type="presParOf" srcId="{0FA4900A-460E-49F8-B7DD-A65AAC465F3D}" destId="{C3BBC8B0-615F-4F7E-B0E8-9D8EA74BE658}" srcOrd="11" destOrd="0" presId="urn:microsoft.com/office/officeart/2005/8/layout/target3"/>
    <dgm:cxn modelId="{EB11F798-85A0-4802-91C8-1ADEC8C5E48A}" type="presParOf" srcId="{0FA4900A-460E-49F8-B7DD-A65AAC465F3D}" destId="{714A40A1-8A76-4528-8FAD-F5FB44AC89F6}" srcOrd="12" destOrd="0" presId="urn:microsoft.com/office/officeart/2005/8/layout/target3"/>
    <dgm:cxn modelId="{7EB11EB9-5825-4140-BD4B-7BB2EA43BF17}" type="presParOf" srcId="{0FA4900A-460E-49F8-B7DD-A65AAC465F3D}" destId="{B2C8B7E1-BB03-465D-A2DF-15B94509A719}" srcOrd="13" destOrd="0" presId="urn:microsoft.com/office/officeart/2005/8/layout/target3"/>
    <dgm:cxn modelId="{51889E79-F5E9-4151-B882-7E7E55E97A56}" type="presParOf" srcId="{0FA4900A-460E-49F8-B7DD-A65AAC465F3D}" destId="{F56F3267-0BA6-4F5E-AB56-A3D5180804CA}" srcOrd="14" destOrd="0" presId="urn:microsoft.com/office/officeart/2005/8/layout/target3"/>
    <dgm:cxn modelId="{230818BE-130E-4D7B-BE38-34C90725B47F}" type="presParOf" srcId="{0FA4900A-460E-49F8-B7DD-A65AAC465F3D}" destId="{2683AAF7-EF67-44EE-B850-78046E074E18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76941B9-B7E9-42B8-BF92-4B8B83382356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179C701E-4447-42AC-BDD2-AAEFD4D258ED}">
      <dgm:prSet custT="1"/>
      <dgm:spPr/>
      <dgm:t>
        <a:bodyPr/>
        <a:lstStyle/>
        <a:p>
          <a:pPr algn="just"/>
          <a:r>
            <a:rPr lang="el-GR" sz="1800" dirty="0"/>
            <a:t>Εξασφάλιση της μη απομάκρυνσης των εμπορευμάτων σε προσωρινή εναπόθεση από την τελωνειακή επιτήρηση </a:t>
          </a:r>
        </a:p>
      </dgm:t>
    </dgm:pt>
    <dgm:pt modelId="{A64111E8-2291-43BD-A2D3-8E53B454EE0B}" type="parTrans" cxnId="{03BD6E1A-31FE-4794-BD3F-CBAF420B2B9D}">
      <dgm:prSet/>
      <dgm:spPr/>
      <dgm:t>
        <a:bodyPr/>
        <a:lstStyle/>
        <a:p>
          <a:endParaRPr lang="el-GR"/>
        </a:p>
      </dgm:t>
    </dgm:pt>
    <dgm:pt modelId="{08B52742-2ED8-48D3-923E-0D3069F8070B}" type="sibTrans" cxnId="{03BD6E1A-31FE-4794-BD3F-CBAF420B2B9D}">
      <dgm:prSet/>
      <dgm:spPr/>
      <dgm:t>
        <a:bodyPr/>
        <a:lstStyle/>
        <a:p>
          <a:endParaRPr lang="el-GR"/>
        </a:p>
      </dgm:t>
    </dgm:pt>
    <dgm:pt modelId="{8EF7335B-2B45-4519-9917-641CDB3C649E}">
      <dgm:prSet custT="1"/>
      <dgm:spPr/>
      <dgm:t>
        <a:bodyPr/>
        <a:lstStyle/>
        <a:p>
          <a:pPr algn="just"/>
          <a:r>
            <a:rPr lang="el-GR" sz="1800" dirty="0"/>
            <a:t>Εκπλήρωση των υποχρεώσεων που απορρέουν από την αποθήκευση των εμπορευμάτων σε προσωρινή εναπόθεση</a:t>
          </a:r>
        </a:p>
      </dgm:t>
    </dgm:pt>
    <dgm:pt modelId="{78774494-6ECB-4EAE-B005-FF4E661F419A}" type="parTrans" cxnId="{B2B7A68E-2676-4B0B-A250-297C6E092DE8}">
      <dgm:prSet/>
      <dgm:spPr/>
      <dgm:t>
        <a:bodyPr/>
        <a:lstStyle/>
        <a:p>
          <a:endParaRPr lang="el-GR"/>
        </a:p>
      </dgm:t>
    </dgm:pt>
    <dgm:pt modelId="{E6B04215-9120-4588-8255-820163F4C5EB}" type="sibTrans" cxnId="{B2B7A68E-2676-4B0B-A250-297C6E092DE8}">
      <dgm:prSet/>
      <dgm:spPr/>
      <dgm:t>
        <a:bodyPr/>
        <a:lstStyle/>
        <a:p>
          <a:endParaRPr lang="el-GR"/>
        </a:p>
      </dgm:t>
    </dgm:pt>
    <dgm:pt modelId="{73CC0267-29DA-4420-9123-3284DFDBDA83}">
      <dgm:prSet custT="1"/>
      <dgm:spPr/>
      <dgm:t>
        <a:bodyPr/>
        <a:lstStyle/>
        <a:p>
          <a:pPr algn="just"/>
          <a:r>
            <a:rPr lang="el-GR" sz="1800" dirty="0"/>
            <a:t>Ο κάτοχος της άδειας ευθύνεται έναντι του δημοσίου για αναλογούντες δασμούς, φόρους και λοιπές επιβαρύνσεις</a:t>
          </a:r>
        </a:p>
      </dgm:t>
    </dgm:pt>
    <dgm:pt modelId="{5C208BF7-5FE8-4A1D-B18C-C80AE3FD75BF}" type="parTrans" cxnId="{5C6B23FF-5FB1-4F67-92AD-CFC907829234}">
      <dgm:prSet/>
      <dgm:spPr/>
      <dgm:t>
        <a:bodyPr/>
        <a:lstStyle/>
        <a:p>
          <a:endParaRPr lang="el-GR"/>
        </a:p>
      </dgm:t>
    </dgm:pt>
    <dgm:pt modelId="{D0E80AFB-A791-4213-9D11-8FACE06562B7}" type="sibTrans" cxnId="{5C6B23FF-5FB1-4F67-92AD-CFC907829234}">
      <dgm:prSet/>
      <dgm:spPr/>
      <dgm:t>
        <a:bodyPr/>
        <a:lstStyle/>
        <a:p>
          <a:endParaRPr lang="el-GR"/>
        </a:p>
      </dgm:t>
    </dgm:pt>
    <dgm:pt modelId="{DD18F85B-78B9-4A19-B953-BDAD7E9AB3A2}">
      <dgm:prSet custT="1"/>
      <dgm:spPr/>
      <dgm:t>
        <a:bodyPr/>
        <a:lstStyle/>
        <a:p>
          <a:r>
            <a:rPr lang="el-GR" sz="1800" dirty="0"/>
            <a:t>Ο διαχειριστής ευθύνεται έναντι των ιδιοκτητών για την αξία των εμπορευμάτων</a:t>
          </a:r>
        </a:p>
      </dgm:t>
    </dgm:pt>
    <dgm:pt modelId="{A6E7749A-6694-4B21-8FCC-552FA54F3D74}" type="parTrans" cxnId="{A962D63B-B471-4061-BADC-5A40BDF63AD4}">
      <dgm:prSet/>
      <dgm:spPr/>
      <dgm:t>
        <a:bodyPr/>
        <a:lstStyle/>
        <a:p>
          <a:endParaRPr lang="el-GR"/>
        </a:p>
      </dgm:t>
    </dgm:pt>
    <dgm:pt modelId="{A07C055C-CC06-425F-B147-79F6AAD34A30}" type="sibTrans" cxnId="{A962D63B-B471-4061-BADC-5A40BDF63AD4}">
      <dgm:prSet/>
      <dgm:spPr/>
      <dgm:t>
        <a:bodyPr/>
        <a:lstStyle/>
        <a:p>
          <a:endParaRPr lang="el-GR"/>
        </a:p>
      </dgm:t>
    </dgm:pt>
    <dgm:pt modelId="{10A1BEB9-582E-4908-9F7E-42FC74F4CFD6}" type="pres">
      <dgm:prSet presAssocID="{076941B9-B7E9-42B8-BF92-4B8B83382356}" presName="vert0" presStyleCnt="0">
        <dgm:presLayoutVars>
          <dgm:dir/>
          <dgm:animOne val="branch"/>
          <dgm:animLvl val="lvl"/>
        </dgm:presLayoutVars>
      </dgm:prSet>
      <dgm:spPr/>
    </dgm:pt>
    <dgm:pt modelId="{3D54DA7C-39CF-4618-A275-1F8A5AD0DC42}" type="pres">
      <dgm:prSet presAssocID="{179C701E-4447-42AC-BDD2-AAEFD4D258ED}" presName="thickLine" presStyleLbl="alignNode1" presStyleIdx="0" presStyleCnt="4"/>
      <dgm:spPr/>
    </dgm:pt>
    <dgm:pt modelId="{B56D95A0-B523-4177-95DC-6084097658B1}" type="pres">
      <dgm:prSet presAssocID="{179C701E-4447-42AC-BDD2-AAEFD4D258ED}" presName="horz1" presStyleCnt="0"/>
      <dgm:spPr/>
    </dgm:pt>
    <dgm:pt modelId="{4D0B50BD-6843-4D37-9D44-092704C5F03F}" type="pres">
      <dgm:prSet presAssocID="{179C701E-4447-42AC-BDD2-AAEFD4D258ED}" presName="tx1" presStyleLbl="revTx" presStyleIdx="0" presStyleCnt="4"/>
      <dgm:spPr/>
    </dgm:pt>
    <dgm:pt modelId="{900261E1-0F48-4E20-B601-52DEED566F3C}" type="pres">
      <dgm:prSet presAssocID="{179C701E-4447-42AC-BDD2-AAEFD4D258ED}" presName="vert1" presStyleCnt="0"/>
      <dgm:spPr/>
    </dgm:pt>
    <dgm:pt modelId="{E5E671A9-FF8B-4DF0-BCB5-9B58096131DC}" type="pres">
      <dgm:prSet presAssocID="{8EF7335B-2B45-4519-9917-641CDB3C649E}" presName="thickLine" presStyleLbl="alignNode1" presStyleIdx="1" presStyleCnt="4"/>
      <dgm:spPr/>
    </dgm:pt>
    <dgm:pt modelId="{D110C27F-CA20-4B35-B38E-199062E4A0D1}" type="pres">
      <dgm:prSet presAssocID="{8EF7335B-2B45-4519-9917-641CDB3C649E}" presName="horz1" presStyleCnt="0"/>
      <dgm:spPr/>
    </dgm:pt>
    <dgm:pt modelId="{C0AF9EFF-1B98-4C79-9F80-35A2AE2BDEC9}" type="pres">
      <dgm:prSet presAssocID="{8EF7335B-2B45-4519-9917-641CDB3C649E}" presName="tx1" presStyleLbl="revTx" presStyleIdx="1" presStyleCnt="4"/>
      <dgm:spPr/>
    </dgm:pt>
    <dgm:pt modelId="{C48BFB2E-4CF3-4954-915D-B498A68522E1}" type="pres">
      <dgm:prSet presAssocID="{8EF7335B-2B45-4519-9917-641CDB3C649E}" presName="vert1" presStyleCnt="0"/>
      <dgm:spPr/>
    </dgm:pt>
    <dgm:pt modelId="{5D40A30B-599C-46EE-B332-AA3183ACE3AA}" type="pres">
      <dgm:prSet presAssocID="{73CC0267-29DA-4420-9123-3284DFDBDA83}" presName="thickLine" presStyleLbl="alignNode1" presStyleIdx="2" presStyleCnt="4"/>
      <dgm:spPr/>
    </dgm:pt>
    <dgm:pt modelId="{1B14BF33-FA14-4DA9-859A-463BD64B1BEC}" type="pres">
      <dgm:prSet presAssocID="{73CC0267-29DA-4420-9123-3284DFDBDA83}" presName="horz1" presStyleCnt="0"/>
      <dgm:spPr/>
    </dgm:pt>
    <dgm:pt modelId="{3F8AB9C2-A3C0-4554-9B9B-5264AC31B210}" type="pres">
      <dgm:prSet presAssocID="{73CC0267-29DA-4420-9123-3284DFDBDA83}" presName="tx1" presStyleLbl="revTx" presStyleIdx="2" presStyleCnt="4"/>
      <dgm:spPr/>
    </dgm:pt>
    <dgm:pt modelId="{02C5A317-804B-45E3-BB95-A1398709179E}" type="pres">
      <dgm:prSet presAssocID="{73CC0267-29DA-4420-9123-3284DFDBDA83}" presName="vert1" presStyleCnt="0"/>
      <dgm:spPr/>
    </dgm:pt>
    <dgm:pt modelId="{C8A192E7-EFB0-4618-BA46-46E3A85C65D1}" type="pres">
      <dgm:prSet presAssocID="{DD18F85B-78B9-4A19-B953-BDAD7E9AB3A2}" presName="thickLine" presStyleLbl="alignNode1" presStyleIdx="3" presStyleCnt="4"/>
      <dgm:spPr/>
    </dgm:pt>
    <dgm:pt modelId="{BC8C8858-0C71-44B1-884A-38874081A45C}" type="pres">
      <dgm:prSet presAssocID="{DD18F85B-78B9-4A19-B953-BDAD7E9AB3A2}" presName="horz1" presStyleCnt="0"/>
      <dgm:spPr/>
    </dgm:pt>
    <dgm:pt modelId="{B042AFE8-F2DC-41B8-B473-9BA22C39C816}" type="pres">
      <dgm:prSet presAssocID="{DD18F85B-78B9-4A19-B953-BDAD7E9AB3A2}" presName="tx1" presStyleLbl="revTx" presStyleIdx="3" presStyleCnt="4"/>
      <dgm:spPr/>
    </dgm:pt>
    <dgm:pt modelId="{C6A85120-AFBD-4193-87EF-3BDE3FC3FDB5}" type="pres">
      <dgm:prSet presAssocID="{DD18F85B-78B9-4A19-B953-BDAD7E9AB3A2}" presName="vert1" presStyleCnt="0"/>
      <dgm:spPr/>
    </dgm:pt>
  </dgm:ptLst>
  <dgm:cxnLst>
    <dgm:cxn modelId="{33221E00-CE8E-4DED-A9E5-FEC12D03F338}" type="presOf" srcId="{8EF7335B-2B45-4519-9917-641CDB3C649E}" destId="{C0AF9EFF-1B98-4C79-9F80-35A2AE2BDEC9}" srcOrd="0" destOrd="0" presId="urn:microsoft.com/office/officeart/2008/layout/LinedList"/>
    <dgm:cxn modelId="{03BD6E1A-31FE-4794-BD3F-CBAF420B2B9D}" srcId="{076941B9-B7E9-42B8-BF92-4B8B83382356}" destId="{179C701E-4447-42AC-BDD2-AAEFD4D258ED}" srcOrd="0" destOrd="0" parTransId="{A64111E8-2291-43BD-A2D3-8E53B454EE0B}" sibTransId="{08B52742-2ED8-48D3-923E-0D3069F8070B}"/>
    <dgm:cxn modelId="{39CAFE1B-5C2C-4545-AD50-D752ECCC4B9B}" type="presOf" srcId="{076941B9-B7E9-42B8-BF92-4B8B83382356}" destId="{10A1BEB9-582E-4908-9F7E-42FC74F4CFD6}" srcOrd="0" destOrd="0" presId="urn:microsoft.com/office/officeart/2008/layout/LinedList"/>
    <dgm:cxn modelId="{A962D63B-B471-4061-BADC-5A40BDF63AD4}" srcId="{076941B9-B7E9-42B8-BF92-4B8B83382356}" destId="{DD18F85B-78B9-4A19-B953-BDAD7E9AB3A2}" srcOrd="3" destOrd="0" parTransId="{A6E7749A-6694-4B21-8FCC-552FA54F3D74}" sibTransId="{A07C055C-CC06-425F-B147-79F6AAD34A30}"/>
    <dgm:cxn modelId="{B2B7A68E-2676-4B0B-A250-297C6E092DE8}" srcId="{076941B9-B7E9-42B8-BF92-4B8B83382356}" destId="{8EF7335B-2B45-4519-9917-641CDB3C649E}" srcOrd="1" destOrd="0" parTransId="{78774494-6ECB-4EAE-B005-FF4E661F419A}" sibTransId="{E6B04215-9120-4588-8255-820163F4C5EB}"/>
    <dgm:cxn modelId="{144B7DA2-41F8-4FD1-9AA6-206EB72ED841}" type="presOf" srcId="{73CC0267-29DA-4420-9123-3284DFDBDA83}" destId="{3F8AB9C2-A3C0-4554-9B9B-5264AC31B210}" srcOrd="0" destOrd="0" presId="urn:microsoft.com/office/officeart/2008/layout/LinedList"/>
    <dgm:cxn modelId="{4B53F3E7-D6F9-41F4-92F0-D4703FB98B15}" type="presOf" srcId="{DD18F85B-78B9-4A19-B953-BDAD7E9AB3A2}" destId="{B042AFE8-F2DC-41B8-B473-9BA22C39C816}" srcOrd="0" destOrd="0" presId="urn:microsoft.com/office/officeart/2008/layout/LinedList"/>
    <dgm:cxn modelId="{535B91E9-7EC7-4CA6-A937-43444F459FA8}" type="presOf" srcId="{179C701E-4447-42AC-BDD2-AAEFD4D258ED}" destId="{4D0B50BD-6843-4D37-9D44-092704C5F03F}" srcOrd="0" destOrd="0" presId="urn:microsoft.com/office/officeart/2008/layout/LinedList"/>
    <dgm:cxn modelId="{5C6B23FF-5FB1-4F67-92AD-CFC907829234}" srcId="{076941B9-B7E9-42B8-BF92-4B8B83382356}" destId="{73CC0267-29DA-4420-9123-3284DFDBDA83}" srcOrd="2" destOrd="0" parTransId="{5C208BF7-5FE8-4A1D-B18C-C80AE3FD75BF}" sibTransId="{D0E80AFB-A791-4213-9D11-8FACE06562B7}"/>
    <dgm:cxn modelId="{D6022AC8-96CE-4AED-A742-2559699F0196}" type="presParOf" srcId="{10A1BEB9-582E-4908-9F7E-42FC74F4CFD6}" destId="{3D54DA7C-39CF-4618-A275-1F8A5AD0DC42}" srcOrd="0" destOrd="0" presId="urn:microsoft.com/office/officeart/2008/layout/LinedList"/>
    <dgm:cxn modelId="{9A84EBE1-882C-4F78-97F6-9172ADD51AB7}" type="presParOf" srcId="{10A1BEB9-582E-4908-9F7E-42FC74F4CFD6}" destId="{B56D95A0-B523-4177-95DC-6084097658B1}" srcOrd="1" destOrd="0" presId="urn:microsoft.com/office/officeart/2008/layout/LinedList"/>
    <dgm:cxn modelId="{DCDA8B78-730C-4857-BA8B-6A4D8218C74A}" type="presParOf" srcId="{B56D95A0-B523-4177-95DC-6084097658B1}" destId="{4D0B50BD-6843-4D37-9D44-092704C5F03F}" srcOrd="0" destOrd="0" presId="urn:microsoft.com/office/officeart/2008/layout/LinedList"/>
    <dgm:cxn modelId="{234B74D5-E1D0-4E0B-A767-54F5E3DF340D}" type="presParOf" srcId="{B56D95A0-B523-4177-95DC-6084097658B1}" destId="{900261E1-0F48-4E20-B601-52DEED566F3C}" srcOrd="1" destOrd="0" presId="urn:microsoft.com/office/officeart/2008/layout/LinedList"/>
    <dgm:cxn modelId="{EA9E4ACF-5A50-4BA0-A32F-B2546F283C45}" type="presParOf" srcId="{10A1BEB9-582E-4908-9F7E-42FC74F4CFD6}" destId="{E5E671A9-FF8B-4DF0-BCB5-9B58096131DC}" srcOrd="2" destOrd="0" presId="urn:microsoft.com/office/officeart/2008/layout/LinedList"/>
    <dgm:cxn modelId="{27674CEE-9A76-4C23-A9ED-4B9826F88031}" type="presParOf" srcId="{10A1BEB9-582E-4908-9F7E-42FC74F4CFD6}" destId="{D110C27F-CA20-4B35-B38E-199062E4A0D1}" srcOrd="3" destOrd="0" presId="urn:microsoft.com/office/officeart/2008/layout/LinedList"/>
    <dgm:cxn modelId="{FCB97667-D961-4413-8381-A90C5E614F1B}" type="presParOf" srcId="{D110C27F-CA20-4B35-B38E-199062E4A0D1}" destId="{C0AF9EFF-1B98-4C79-9F80-35A2AE2BDEC9}" srcOrd="0" destOrd="0" presId="urn:microsoft.com/office/officeart/2008/layout/LinedList"/>
    <dgm:cxn modelId="{5F96684F-9831-4514-88FB-CF0E4ACBE24B}" type="presParOf" srcId="{D110C27F-CA20-4B35-B38E-199062E4A0D1}" destId="{C48BFB2E-4CF3-4954-915D-B498A68522E1}" srcOrd="1" destOrd="0" presId="urn:microsoft.com/office/officeart/2008/layout/LinedList"/>
    <dgm:cxn modelId="{3C6C8780-8F14-4FC7-AD9D-F48158978364}" type="presParOf" srcId="{10A1BEB9-582E-4908-9F7E-42FC74F4CFD6}" destId="{5D40A30B-599C-46EE-B332-AA3183ACE3AA}" srcOrd="4" destOrd="0" presId="urn:microsoft.com/office/officeart/2008/layout/LinedList"/>
    <dgm:cxn modelId="{74FE9FA2-18BC-4102-B0F4-24078F70B799}" type="presParOf" srcId="{10A1BEB9-582E-4908-9F7E-42FC74F4CFD6}" destId="{1B14BF33-FA14-4DA9-859A-463BD64B1BEC}" srcOrd="5" destOrd="0" presId="urn:microsoft.com/office/officeart/2008/layout/LinedList"/>
    <dgm:cxn modelId="{37F72BC2-A7BC-46D7-BAD1-BCDE866490BD}" type="presParOf" srcId="{1B14BF33-FA14-4DA9-859A-463BD64B1BEC}" destId="{3F8AB9C2-A3C0-4554-9B9B-5264AC31B210}" srcOrd="0" destOrd="0" presId="urn:microsoft.com/office/officeart/2008/layout/LinedList"/>
    <dgm:cxn modelId="{9DFECF8F-0F68-43DF-8104-BE9D4F6ADBEF}" type="presParOf" srcId="{1B14BF33-FA14-4DA9-859A-463BD64B1BEC}" destId="{02C5A317-804B-45E3-BB95-A1398709179E}" srcOrd="1" destOrd="0" presId="urn:microsoft.com/office/officeart/2008/layout/LinedList"/>
    <dgm:cxn modelId="{EB1FDD47-D0BF-4179-9736-32FE96A62C94}" type="presParOf" srcId="{10A1BEB9-582E-4908-9F7E-42FC74F4CFD6}" destId="{C8A192E7-EFB0-4618-BA46-46E3A85C65D1}" srcOrd="6" destOrd="0" presId="urn:microsoft.com/office/officeart/2008/layout/LinedList"/>
    <dgm:cxn modelId="{785F3A35-476E-4144-82CB-AE89CCD99509}" type="presParOf" srcId="{10A1BEB9-582E-4908-9F7E-42FC74F4CFD6}" destId="{BC8C8858-0C71-44B1-884A-38874081A45C}" srcOrd="7" destOrd="0" presId="urn:microsoft.com/office/officeart/2008/layout/LinedList"/>
    <dgm:cxn modelId="{D414C201-E3A4-4BC3-B28E-8EF3360ADB9F}" type="presParOf" srcId="{BC8C8858-0C71-44B1-884A-38874081A45C}" destId="{B042AFE8-F2DC-41B8-B473-9BA22C39C816}" srcOrd="0" destOrd="0" presId="urn:microsoft.com/office/officeart/2008/layout/LinedList"/>
    <dgm:cxn modelId="{E9E9DE5B-AEE6-4A7F-AFA8-AFAEE5B4D10F}" type="presParOf" srcId="{BC8C8858-0C71-44B1-884A-38874081A45C}" destId="{C6A85120-AFBD-4193-87EF-3BDE3FC3FDB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6C7EA55-2132-41BF-9CEF-1A02F26059BD}" type="doc">
      <dgm:prSet loTypeId="urn:microsoft.com/office/officeart/2005/8/layout/default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l-GR"/>
        </a:p>
      </dgm:t>
    </dgm:pt>
    <dgm:pt modelId="{E70A9CE4-EDC0-4A07-BA43-7E13FF933091}">
      <dgm:prSet phldrT="[Κείμενο]" custT="1"/>
      <dgm:spPr/>
      <dgm:t>
        <a:bodyPr/>
        <a:lstStyle/>
        <a:p>
          <a:r>
            <a:rPr lang="el-GR" sz="1600" dirty="0"/>
            <a:t>Εύκολη πρόσβαση</a:t>
          </a:r>
        </a:p>
      </dgm:t>
    </dgm:pt>
    <dgm:pt modelId="{0AA4A7CD-FC27-47B6-8EFA-FE72F7B57187}" type="parTrans" cxnId="{6D78A360-0CAA-4934-90AE-FAD007387F09}">
      <dgm:prSet/>
      <dgm:spPr/>
      <dgm:t>
        <a:bodyPr/>
        <a:lstStyle/>
        <a:p>
          <a:endParaRPr lang="el-GR"/>
        </a:p>
      </dgm:t>
    </dgm:pt>
    <dgm:pt modelId="{AF48B4FB-E0D1-4578-AFAA-ECF763FEC540}" type="sibTrans" cxnId="{6D78A360-0CAA-4934-90AE-FAD007387F09}">
      <dgm:prSet/>
      <dgm:spPr/>
      <dgm:t>
        <a:bodyPr/>
        <a:lstStyle/>
        <a:p>
          <a:endParaRPr lang="el-GR"/>
        </a:p>
      </dgm:t>
    </dgm:pt>
    <dgm:pt modelId="{247CBF95-A9E4-44B0-B3BE-ED2D9ED2F215}">
      <dgm:prSet phldrT="[Κείμενο]" custT="1"/>
      <dgm:spPr/>
      <dgm:t>
        <a:bodyPr/>
        <a:lstStyle/>
        <a:p>
          <a:r>
            <a:rPr lang="el-GR" sz="1600" dirty="0"/>
            <a:t>Κατάλληλη διαμόρφωση χώρων</a:t>
          </a:r>
        </a:p>
      </dgm:t>
    </dgm:pt>
    <dgm:pt modelId="{B5EE22A8-AF27-4430-9DE2-35B33DDACBA5}" type="parTrans" cxnId="{9EBBCEAA-F0B9-40E7-951A-E56C1C99175D}">
      <dgm:prSet/>
      <dgm:spPr/>
      <dgm:t>
        <a:bodyPr/>
        <a:lstStyle/>
        <a:p>
          <a:endParaRPr lang="el-GR"/>
        </a:p>
      </dgm:t>
    </dgm:pt>
    <dgm:pt modelId="{C970368F-3295-4F63-AD6B-9D0FD380A72B}" type="sibTrans" cxnId="{9EBBCEAA-F0B9-40E7-951A-E56C1C99175D}">
      <dgm:prSet/>
      <dgm:spPr/>
      <dgm:t>
        <a:bodyPr/>
        <a:lstStyle/>
        <a:p>
          <a:endParaRPr lang="el-GR"/>
        </a:p>
      </dgm:t>
    </dgm:pt>
    <dgm:pt modelId="{6808FE18-07EC-410B-9977-A123530D4908}">
      <dgm:prSet phldrT="[Κείμενο]" custT="1"/>
      <dgm:spPr/>
      <dgm:t>
        <a:bodyPr/>
        <a:lstStyle/>
        <a:p>
          <a:pPr algn="ctr"/>
          <a:r>
            <a:rPr lang="el-GR" sz="1600" dirty="0">
              <a:latin typeface="+mn-lt"/>
            </a:rPr>
            <a:t>Να έχει τα απαραίτητα μέσα πυρόσβεσης, εξαερισμό και  κατάλληλο φωτισμό</a:t>
          </a:r>
        </a:p>
      </dgm:t>
    </dgm:pt>
    <dgm:pt modelId="{DDF2A14C-E157-4947-B950-218E314F4955}" type="parTrans" cxnId="{F894C579-CE19-490E-B680-719B02B63742}">
      <dgm:prSet/>
      <dgm:spPr/>
      <dgm:t>
        <a:bodyPr/>
        <a:lstStyle/>
        <a:p>
          <a:endParaRPr lang="el-GR"/>
        </a:p>
      </dgm:t>
    </dgm:pt>
    <dgm:pt modelId="{DE6FCAA4-CFF3-45D8-9B7A-5E71271402F1}" type="sibTrans" cxnId="{F894C579-CE19-490E-B680-719B02B63742}">
      <dgm:prSet/>
      <dgm:spPr/>
      <dgm:t>
        <a:bodyPr/>
        <a:lstStyle/>
        <a:p>
          <a:endParaRPr lang="el-GR"/>
        </a:p>
      </dgm:t>
    </dgm:pt>
    <dgm:pt modelId="{E5B68F74-ADA9-4C45-8133-07C5A100F3B1}">
      <dgm:prSet custT="1"/>
      <dgm:spPr/>
      <dgm:t>
        <a:bodyPr/>
        <a:lstStyle/>
        <a:p>
          <a:pPr algn="ctr"/>
          <a:r>
            <a:rPr lang="el-GR" sz="1600" dirty="0"/>
            <a:t>Λειτουργική, ασφαλής και επαρκής, για εναπόθεση </a:t>
          </a:r>
          <a:r>
            <a:rPr lang="el-GR" sz="1600" dirty="0" err="1"/>
            <a:t>εμπ</a:t>
          </a:r>
          <a:r>
            <a:rPr lang="el-GR" sz="1600" dirty="0"/>
            <a:t>/των </a:t>
          </a:r>
        </a:p>
      </dgm:t>
    </dgm:pt>
    <dgm:pt modelId="{BF96FF40-0378-4909-98F4-02D4C86BDB06}" type="parTrans" cxnId="{047F680C-0580-4507-B779-5E1DCF8BC5AA}">
      <dgm:prSet/>
      <dgm:spPr/>
      <dgm:t>
        <a:bodyPr/>
        <a:lstStyle/>
        <a:p>
          <a:endParaRPr lang="el-GR"/>
        </a:p>
      </dgm:t>
    </dgm:pt>
    <dgm:pt modelId="{E11BB740-B12C-4CA3-B737-1CD0C58AE495}" type="sibTrans" cxnId="{047F680C-0580-4507-B779-5E1DCF8BC5AA}">
      <dgm:prSet/>
      <dgm:spPr/>
      <dgm:t>
        <a:bodyPr/>
        <a:lstStyle/>
        <a:p>
          <a:endParaRPr lang="el-GR"/>
        </a:p>
      </dgm:t>
    </dgm:pt>
    <dgm:pt modelId="{DC31D09A-1D2C-47A1-8568-3EA5E2B92A3E}">
      <dgm:prSet custT="1"/>
      <dgm:spPr/>
      <dgm:t>
        <a:bodyPr/>
        <a:lstStyle/>
        <a:p>
          <a:r>
            <a:rPr lang="el-GR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Δυνατότητα εναπόθεσης διαφορετικών ειδών </a:t>
          </a:r>
          <a:r>
            <a:rPr lang="el-GR" sz="1600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εμπ</a:t>
          </a:r>
          <a:r>
            <a:rPr lang="el-GR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/των, τα οποία ανήκουν σε πολλούς παραλήπτες</a:t>
          </a:r>
          <a:endParaRPr lang="el-GR" sz="1600" dirty="0">
            <a:latin typeface="+mn-lt"/>
          </a:endParaRPr>
        </a:p>
      </dgm:t>
    </dgm:pt>
    <dgm:pt modelId="{5864828B-2E2C-4D8B-8B79-AC1EF9F567AC}" type="parTrans" cxnId="{1399E0A5-96B5-40D8-8AF7-58447BC38AB7}">
      <dgm:prSet/>
      <dgm:spPr/>
      <dgm:t>
        <a:bodyPr/>
        <a:lstStyle/>
        <a:p>
          <a:endParaRPr lang="el-GR"/>
        </a:p>
      </dgm:t>
    </dgm:pt>
    <dgm:pt modelId="{2D8C91E4-0E0D-4CDF-8AB9-89F9C1AE5987}" type="sibTrans" cxnId="{1399E0A5-96B5-40D8-8AF7-58447BC38AB7}">
      <dgm:prSet/>
      <dgm:spPr/>
      <dgm:t>
        <a:bodyPr/>
        <a:lstStyle/>
        <a:p>
          <a:endParaRPr lang="el-GR"/>
        </a:p>
      </dgm:t>
    </dgm:pt>
    <dgm:pt modelId="{4B7BBE59-4DCC-44BA-87D8-E51C0B1C53CF}">
      <dgm:prSet custT="1"/>
      <dgm:spPr/>
      <dgm:t>
        <a:bodyPr/>
        <a:lstStyle/>
        <a:p>
          <a:r>
            <a:rPr lang="el-GR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Να διατίθεται κατάλληλος εξοπλισμός φορτοεκφόρτωσης, ζύγισης, μέτρησης και ελέγχου των εμπορευμάτων</a:t>
          </a:r>
          <a:endParaRPr lang="el-GR" sz="1600" dirty="0">
            <a:latin typeface="+mn-lt"/>
          </a:endParaRPr>
        </a:p>
      </dgm:t>
    </dgm:pt>
    <dgm:pt modelId="{D973785C-4D8E-440A-92E2-ECBB2C109AB5}" type="parTrans" cxnId="{1CDCA025-1904-495B-8E8F-85610EE05F69}">
      <dgm:prSet/>
      <dgm:spPr/>
      <dgm:t>
        <a:bodyPr/>
        <a:lstStyle/>
        <a:p>
          <a:endParaRPr lang="el-GR"/>
        </a:p>
      </dgm:t>
    </dgm:pt>
    <dgm:pt modelId="{968C77DB-6838-4481-B84F-6EC2AE567E2E}" type="sibTrans" cxnId="{1CDCA025-1904-495B-8E8F-85610EE05F69}">
      <dgm:prSet/>
      <dgm:spPr/>
      <dgm:t>
        <a:bodyPr/>
        <a:lstStyle/>
        <a:p>
          <a:endParaRPr lang="el-GR"/>
        </a:p>
      </dgm:t>
    </dgm:pt>
    <dgm:pt modelId="{C7F8CD8A-D1AF-4FE8-8598-05A37369E3D6}">
      <dgm:prSet custT="1"/>
      <dgm:spPr/>
      <dgm:t>
        <a:bodyPr/>
        <a:lstStyle/>
        <a:p>
          <a:r>
            <a:rPr lang="el-GR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Να υπάρχουν ειδικά διαρρυθμισμένα διαμερίσματα ή χώρους για</a:t>
          </a:r>
          <a:r>
            <a:rPr lang="en-US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l-GR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ειδικής φύσεων  </a:t>
          </a:r>
          <a:r>
            <a:rPr lang="el-GR" sz="1600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εμπ</a:t>
          </a:r>
          <a:r>
            <a:rPr lang="el-GR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/τα</a:t>
          </a:r>
          <a:endParaRPr lang="el-GR" sz="1600" dirty="0">
            <a:latin typeface="+mn-lt"/>
          </a:endParaRPr>
        </a:p>
      </dgm:t>
    </dgm:pt>
    <dgm:pt modelId="{A32FAA57-9C57-4F87-B80A-82BCF8CD1BF6}" type="parTrans" cxnId="{C133E9FE-A1FD-40E0-A596-F0CE5662C993}">
      <dgm:prSet/>
      <dgm:spPr/>
      <dgm:t>
        <a:bodyPr/>
        <a:lstStyle/>
        <a:p>
          <a:endParaRPr lang="el-GR"/>
        </a:p>
      </dgm:t>
    </dgm:pt>
    <dgm:pt modelId="{5D8EDE2F-36D6-4991-A647-167D54B91D9E}" type="sibTrans" cxnId="{C133E9FE-A1FD-40E0-A596-F0CE5662C993}">
      <dgm:prSet/>
      <dgm:spPr/>
      <dgm:t>
        <a:bodyPr/>
        <a:lstStyle/>
        <a:p>
          <a:endParaRPr lang="el-GR"/>
        </a:p>
      </dgm:t>
    </dgm:pt>
    <dgm:pt modelId="{675FC058-CC9B-4A1D-9943-83E85AFA3F17}">
      <dgm:prSet custT="1"/>
      <dgm:spPr/>
      <dgm:t>
        <a:bodyPr/>
        <a:lstStyle/>
        <a:p>
          <a:r>
            <a:rPr lang="el-GR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Οι υπαίθριοι χώροι να είναι περιφραγμένοι κατά τρόπο ασφαλή, η αποθήκη και οι υπαίθριοι χώροι να διαχωρίζονται πλήρως</a:t>
          </a:r>
          <a:endParaRPr lang="el-GR" sz="1600" dirty="0">
            <a:latin typeface="+mn-lt"/>
          </a:endParaRPr>
        </a:p>
      </dgm:t>
    </dgm:pt>
    <dgm:pt modelId="{EE07732F-F07F-416D-8E0A-899097525042}" type="parTrans" cxnId="{ECCFD0A6-F6D8-4422-A02F-E47453B775E7}">
      <dgm:prSet/>
      <dgm:spPr/>
      <dgm:t>
        <a:bodyPr/>
        <a:lstStyle/>
        <a:p>
          <a:endParaRPr lang="el-GR"/>
        </a:p>
      </dgm:t>
    </dgm:pt>
    <dgm:pt modelId="{7C632689-4012-4728-85A2-C3D044229C01}" type="sibTrans" cxnId="{ECCFD0A6-F6D8-4422-A02F-E47453B775E7}">
      <dgm:prSet/>
      <dgm:spPr/>
      <dgm:t>
        <a:bodyPr/>
        <a:lstStyle/>
        <a:p>
          <a:endParaRPr lang="el-GR"/>
        </a:p>
      </dgm:t>
    </dgm:pt>
    <dgm:pt modelId="{D5F0CF3E-DB99-4A51-AF11-E83AB81EE300}" type="pres">
      <dgm:prSet presAssocID="{96C7EA55-2132-41BF-9CEF-1A02F26059BD}" presName="diagram" presStyleCnt="0">
        <dgm:presLayoutVars>
          <dgm:dir/>
          <dgm:resizeHandles val="exact"/>
        </dgm:presLayoutVars>
      </dgm:prSet>
      <dgm:spPr/>
    </dgm:pt>
    <dgm:pt modelId="{F92D6163-531D-4C13-946B-445661C8E71B}" type="pres">
      <dgm:prSet presAssocID="{E70A9CE4-EDC0-4A07-BA43-7E13FF933091}" presName="node" presStyleLbl="node1" presStyleIdx="0" presStyleCnt="8">
        <dgm:presLayoutVars>
          <dgm:bulletEnabled val="1"/>
        </dgm:presLayoutVars>
      </dgm:prSet>
      <dgm:spPr/>
    </dgm:pt>
    <dgm:pt modelId="{CCAB4888-00B7-4D35-841F-BA6953BC396C}" type="pres">
      <dgm:prSet presAssocID="{AF48B4FB-E0D1-4578-AFAA-ECF763FEC540}" presName="sibTrans" presStyleCnt="0"/>
      <dgm:spPr/>
    </dgm:pt>
    <dgm:pt modelId="{BAE3B21C-6C6B-4268-B05D-589056EDD328}" type="pres">
      <dgm:prSet presAssocID="{247CBF95-A9E4-44B0-B3BE-ED2D9ED2F215}" presName="node" presStyleLbl="node1" presStyleIdx="1" presStyleCnt="8" custLinFactX="7563" custLinFactNeighborX="100000" custLinFactNeighborY="2398">
        <dgm:presLayoutVars>
          <dgm:bulletEnabled val="1"/>
        </dgm:presLayoutVars>
      </dgm:prSet>
      <dgm:spPr/>
    </dgm:pt>
    <dgm:pt modelId="{66008EAC-D11A-41F5-BA91-97525F70E748}" type="pres">
      <dgm:prSet presAssocID="{C970368F-3295-4F63-AD6B-9D0FD380A72B}" presName="sibTrans" presStyleCnt="0"/>
      <dgm:spPr/>
    </dgm:pt>
    <dgm:pt modelId="{EF38B8D6-7667-45A9-B00B-CE51891743C6}" type="pres">
      <dgm:prSet presAssocID="{E5B68F74-ADA9-4C45-8133-07C5A100F3B1}" presName="node" presStyleLbl="node1" presStyleIdx="2" presStyleCnt="8" custLinFactX="-11160" custLinFactNeighborX="-100000" custLinFactNeighborY="1199">
        <dgm:presLayoutVars>
          <dgm:bulletEnabled val="1"/>
        </dgm:presLayoutVars>
      </dgm:prSet>
      <dgm:spPr/>
    </dgm:pt>
    <dgm:pt modelId="{ACBE3659-467A-4F58-B814-69D1B16122A3}" type="pres">
      <dgm:prSet presAssocID="{E11BB740-B12C-4CA3-B737-1CD0C58AE495}" presName="sibTrans" presStyleCnt="0"/>
      <dgm:spPr/>
    </dgm:pt>
    <dgm:pt modelId="{B6E69454-6441-47D0-931F-0E2971DDB9E6}" type="pres">
      <dgm:prSet presAssocID="{6808FE18-07EC-410B-9977-A123530D4908}" presName="node" presStyleLbl="node1" presStyleIdx="3" presStyleCnt="8">
        <dgm:presLayoutVars>
          <dgm:bulletEnabled val="1"/>
        </dgm:presLayoutVars>
      </dgm:prSet>
      <dgm:spPr/>
    </dgm:pt>
    <dgm:pt modelId="{650FFEB8-F874-4FEF-8830-FAD35E3B65EF}" type="pres">
      <dgm:prSet presAssocID="{DE6FCAA4-CFF3-45D8-9B7A-5E71271402F1}" presName="sibTrans" presStyleCnt="0"/>
      <dgm:spPr/>
    </dgm:pt>
    <dgm:pt modelId="{FAC007BE-0EFB-41DD-BD60-4FC7D07E4C20}" type="pres">
      <dgm:prSet presAssocID="{DC31D09A-1D2C-47A1-8568-3EA5E2B92A3E}" presName="node" presStyleLbl="node1" presStyleIdx="4" presStyleCnt="8" custLinFactX="11278" custLinFactNeighborX="100000" custLinFactNeighborY="571">
        <dgm:presLayoutVars>
          <dgm:bulletEnabled val="1"/>
        </dgm:presLayoutVars>
      </dgm:prSet>
      <dgm:spPr/>
    </dgm:pt>
    <dgm:pt modelId="{E5600307-4C30-40E1-8E82-97C04020451C}" type="pres">
      <dgm:prSet presAssocID="{2D8C91E4-0E0D-4CDF-8AB9-89F9C1AE5987}" presName="sibTrans" presStyleCnt="0"/>
      <dgm:spPr/>
    </dgm:pt>
    <dgm:pt modelId="{A5A7F057-7402-4600-B052-884F2A8E6B4B}" type="pres">
      <dgm:prSet presAssocID="{4B7BBE59-4DCC-44BA-87D8-E51C0B1C53CF}" presName="node" presStyleLbl="node1" presStyleIdx="5" presStyleCnt="8" custLinFactX="-8636" custLinFactNeighborX="-100000" custLinFactNeighborY="571">
        <dgm:presLayoutVars>
          <dgm:bulletEnabled val="1"/>
        </dgm:presLayoutVars>
      </dgm:prSet>
      <dgm:spPr/>
    </dgm:pt>
    <dgm:pt modelId="{4D9E566E-F6A7-4B00-AD1F-D1DD5E4BB866}" type="pres">
      <dgm:prSet presAssocID="{968C77DB-6838-4481-B84F-6EC2AE567E2E}" presName="sibTrans" presStyleCnt="0"/>
      <dgm:spPr/>
    </dgm:pt>
    <dgm:pt modelId="{0E72A2BE-D09A-4C8F-8782-93E9002A7E9E}" type="pres">
      <dgm:prSet presAssocID="{C7F8CD8A-D1AF-4FE8-8598-05A37369E3D6}" presName="node" presStyleLbl="node1" presStyleIdx="6" presStyleCnt="8">
        <dgm:presLayoutVars>
          <dgm:bulletEnabled val="1"/>
        </dgm:presLayoutVars>
      </dgm:prSet>
      <dgm:spPr/>
    </dgm:pt>
    <dgm:pt modelId="{47E918B8-5843-41C6-B453-9250787FD406}" type="pres">
      <dgm:prSet presAssocID="{5D8EDE2F-36D6-4991-A647-167D54B91D9E}" presName="sibTrans" presStyleCnt="0"/>
      <dgm:spPr/>
    </dgm:pt>
    <dgm:pt modelId="{599F6F38-CAF6-49D3-8843-1F7430FA0F19}" type="pres">
      <dgm:prSet presAssocID="{675FC058-CC9B-4A1D-9943-83E85AFA3F17}" presName="node" presStyleLbl="node1" presStyleIdx="7" presStyleCnt="8">
        <dgm:presLayoutVars>
          <dgm:bulletEnabled val="1"/>
        </dgm:presLayoutVars>
      </dgm:prSet>
      <dgm:spPr/>
    </dgm:pt>
  </dgm:ptLst>
  <dgm:cxnLst>
    <dgm:cxn modelId="{047F680C-0580-4507-B779-5E1DCF8BC5AA}" srcId="{96C7EA55-2132-41BF-9CEF-1A02F26059BD}" destId="{E5B68F74-ADA9-4C45-8133-07C5A100F3B1}" srcOrd="2" destOrd="0" parTransId="{BF96FF40-0378-4909-98F4-02D4C86BDB06}" sibTransId="{E11BB740-B12C-4CA3-B737-1CD0C58AE495}"/>
    <dgm:cxn modelId="{1CDCA025-1904-495B-8E8F-85610EE05F69}" srcId="{96C7EA55-2132-41BF-9CEF-1A02F26059BD}" destId="{4B7BBE59-4DCC-44BA-87D8-E51C0B1C53CF}" srcOrd="5" destOrd="0" parTransId="{D973785C-4D8E-440A-92E2-ECBB2C109AB5}" sibTransId="{968C77DB-6838-4481-B84F-6EC2AE567E2E}"/>
    <dgm:cxn modelId="{F4452530-1CC3-4BF3-977C-52D01FBA3702}" type="presOf" srcId="{E5B68F74-ADA9-4C45-8133-07C5A100F3B1}" destId="{EF38B8D6-7667-45A9-B00B-CE51891743C6}" srcOrd="0" destOrd="0" presId="urn:microsoft.com/office/officeart/2005/8/layout/default"/>
    <dgm:cxn modelId="{6D78A360-0CAA-4934-90AE-FAD007387F09}" srcId="{96C7EA55-2132-41BF-9CEF-1A02F26059BD}" destId="{E70A9CE4-EDC0-4A07-BA43-7E13FF933091}" srcOrd="0" destOrd="0" parTransId="{0AA4A7CD-FC27-47B6-8EFA-FE72F7B57187}" sibTransId="{AF48B4FB-E0D1-4578-AFAA-ECF763FEC540}"/>
    <dgm:cxn modelId="{4EA5F06D-E95B-45F8-BB47-610DAA24D2D2}" type="presOf" srcId="{675FC058-CC9B-4A1D-9943-83E85AFA3F17}" destId="{599F6F38-CAF6-49D3-8843-1F7430FA0F19}" srcOrd="0" destOrd="0" presId="urn:microsoft.com/office/officeart/2005/8/layout/default"/>
    <dgm:cxn modelId="{19951274-B243-4255-8478-A9BCE4676E51}" type="presOf" srcId="{4B7BBE59-4DCC-44BA-87D8-E51C0B1C53CF}" destId="{A5A7F057-7402-4600-B052-884F2A8E6B4B}" srcOrd="0" destOrd="0" presId="urn:microsoft.com/office/officeart/2005/8/layout/default"/>
    <dgm:cxn modelId="{F894C579-CE19-490E-B680-719B02B63742}" srcId="{96C7EA55-2132-41BF-9CEF-1A02F26059BD}" destId="{6808FE18-07EC-410B-9977-A123530D4908}" srcOrd="3" destOrd="0" parTransId="{DDF2A14C-E157-4947-B950-218E314F4955}" sibTransId="{DE6FCAA4-CFF3-45D8-9B7A-5E71271402F1}"/>
    <dgm:cxn modelId="{028B5680-789D-4F92-94FA-176ECFC87CE3}" type="presOf" srcId="{E70A9CE4-EDC0-4A07-BA43-7E13FF933091}" destId="{F92D6163-531D-4C13-946B-445661C8E71B}" srcOrd="0" destOrd="0" presId="urn:microsoft.com/office/officeart/2005/8/layout/default"/>
    <dgm:cxn modelId="{62B6119B-4BC9-4B8D-885D-1DB220FE7F03}" type="presOf" srcId="{C7F8CD8A-D1AF-4FE8-8598-05A37369E3D6}" destId="{0E72A2BE-D09A-4C8F-8782-93E9002A7E9E}" srcOrd="0" destOrd="0" presId="urn:microsoft.com/office/officeart/2005/8/layout/default"/>
    <dgm:cxn modelId="{1399E0A5-96B5-40D8-8AF7-58447BC38AB7}" srcId="{96C7EA55-2132-41BF-9CEF-1A02F26059BD}" destId="{DC31D09A-1D2C-47A1-8568-3EA5E2B92A3E}" srcOrd="4" destOrd="0" parTransId="{5864828B-2E2C-4D8B-8B79-AC1EF9F567AC}" sibTransId="{2D8C91E4-0E0D-4CDF-8AB9-89F9C1AE5987}"/>
    <dgm:cxn modelId="{ECCFD0A6-F6D8-4422-A02F-E47453B775E7}" srcId="{96C7EA55-2132-41BF-9CEF-1A02F26059BD}" destId="{675FC058-CC9B-4A1D-9943-83E85AFA3F17}" srcOrd="7" destOrd="0" parTransId="{EE07732F-F07F-416D-8E0A-899097525042}" sibTransId="{7C632689-4012-4728-85A2-C3D044229C01}"/>
    <dgm:cxn modelId="{9EBBCEAA-F0B9-40E7-951A-E56C1C99175D}" srcId="{96C7EA55-2132-41BF-9CEF-1A02F26059BD}" destId="{247CBF95-A9E4-44B0-B3BE-ED2D9ED2F215}" srcOrd="1" destOrd="0" parTransId="{B5EE22A8-AF27-4430-9DE2-35B33DDACBA5}" sibTransId="{C970368F-3295-4F63-AD6B-9D0FD380A72B}"/>
    <dgm:cxn modelId="{669197C7-B47E-4D84-9788-7264C7EAA9C5}" type="presOf" srcId="{DC31D09A-1D2C-47A1-8568-3EA5E2B92A3E}" destId="{FAC007BE-0EFB-41DD-BD60-4FC7D07E4C20}" srcOrd="0" destOrd="0" presId="urn:microsoft.com/office/officeart/2005/8/layout/default"/>
    <dgm:cxn modelId="{2E1BAAC7-34C9-4B97-80AD-CE138BFF585F}" type="presOf" srcId="{6808FE18-07EC-410B-9977-A123530D4908}" destId="{B6E69454-6441-47D0-931F-0E2971DDB9E6}" srcOrd="0" destOrd="0" presId="urn:microsoft.com/office/officeart/2005/8/layout/default"/>
    <dgm:cxn modelId="{E3B593F4-34A3-4CEB-A78D-87CC9732B5FD}" type="presOf" srcId="{96C7EA55-2132-41BF-9CEF-1A02F26059BD}" destId="{D5F0CF3E-DB99-4A51-AF11-E83AB81EE300}" srcOrd="0" destOrd="0" presId="urn:microsoft.com/office/officeart/2005/8/layout/default"/>
    <dgm:cxn modelId="{CA9ACEFE-DA76-4E9F-A61F-2AD0687D24A1}" type="presOf" srcId="{247CBF95-A9E4-44B0-B3BE-ED2D9ED2F215}" destId="{BAE3B21C-6C6B-4268-B05D-589056EDD328}" srcOrd="0" destOrd="0" presId="urn:microsoft.com/office/officeart/2005/8/layout/default"/>
    <dgm:cxn modelId="{C133E9FE-A1FD-40E0-A596-F0CE5662C993}" srcId="{96C7EA55-2132-41BF-9CEF-1A02F26059BD}" destId="{C7F8CD8A-D1AF-4FE8-8598-05A37369E3D6}" srcOrd="6" destOrd="0" parTransId="{A32FAA57-9C57-4F87-B80A-82BCF8CD1BF6}" sibTransId="{5D8EDE2F-36D6-4991-A647-167D54B91D9E}"/>
    <dgm:cxn modelId="{4B932ADD-D1CC-437D-B459-3CC51CC47BBF}" type="presParOf" srcId="{D5F0CF3E-DB99-4A51-AF11-E83AB81EE300}" destId="{F92D6163-531D-4C13-946B-445661C8E71B}" srcOrd="0" destOrd="0" presId="urn:microsoft.com/office/officeart/2005/8/layout/default"/>
    <dgm:cxn modelId="{D745A6D2-FF7F-47CC-9CE4-B90DB444A54F}" type="presParOf" srcId="{D5F0CF3E-DB99-4A51-AF11-E83AB81EE300}" destId="{CCAB4888-00B7-4D35-841F-BA6953BC396C}" srcOrd="1" destOrd="0" presId="urn:microsoft.com/office/officeart/2005/8/layout/default"/>
    <dgm:cxn modelId="{59A5C3CE-9233-4200-BE70-63DDA44DDA38}" type="presParOf" srcId="{D5F0CF3E-DB99-4A51-AF11-E83AB81EE300}" destId="{BAE3B21C-6C6B-4268-B05D-589056EDD328}" srcOrd="2" destOrd="0" presId="urn:microsoft.com/office/officeart/2005/8/layout/default"/>
    <dgm:cxn modelId="{6E5F68A6-9430-4816-97D8-82B62CB79EFD}" type="presParOf" srcId="{D5F0CF3E-DB99-4A51-AF11-E83AB81EE300}" destId="{66008EAC-D11A-41F5-BA91-97525F70E748}" srcOrd="3" destOrd="0" presId="urn:microsoft.com/office/officeart/2005/8/layout/default"/>
    <dgm:cxn modelId="{E0342237-455E-4AFA-98AD-D3E7E392B674}" type="presParOf" srcId="{D5F0CF3E-DB99-4A51-AF11-E83AB81EE300}" destId="{EF38B8D6-7667-45A9-B00B-CE51891743C6}" srcOrd="4" destOrd="0" presId="urn:microsoft.com/office/officeart/2005/8/layout/default"/>
    <dgm:cxn modelId="{191CCDAE-449B-406A-A9CA-59B60C159C9B}" type="presParOf" srcId="{D5F0CF3E-DB99-4A51-AF11-E83AB81EE300}" destId="{ACBE3659-467A-4F58-B814-69D1B16122A3}" srcOrd="5" destOrd="0" presId="urn:microsoft.com/office/officeart/2005/8/layout/default"/>
    <dgm:cxn modelId="{0E3C509F-B503-4937-B57A-3318CB3974B0}" type="presParOf" srcId="{D5F0CF3E-DB99-4A51-AF11-E83AB81EE300}" destId="{B6E69454-6441-47D0-931F-0E2971DDB9E6}" srcOrd="6" destOrd="0" presId="urn:microsoft.com/office/officeart/2005/8/layout/default"/>
    <dgm:cxn modelId="{444FEBE9-DB6E-4160-8715-87F654BAC70F}" type="presParOf" srcId="{D5F0CF3E-DB99-4A51-AF11-E83AB81EE300}" destId="{650FFEB8-F874-4FEF-8830-FAD35E3B65EF}" srcOrd="7" destOrd="0" presId="urn:microsoft.com/office/officeart/2005/8/layout/default"/>
    <dgm:cxn modelId="{231CE012-09B5-440C-9851-37FBB3510C04}" type="presParOf" srcId="{D5F0CF3E-DB99-4A51-AF11-E83AB81EE300}" destId="{FAC007BE-0EFB-41DD-BD60-4FC7D07E4C20}" srcOrd="8" destOrd="0" presId="urn:microsoft.com/office/officeart/2005/8/layout/default"/>
    <dgm:cxn modelId="{0F4BA714-3380-47D7-A0AB-4BCB76959758}" type="presParOf" srcId="{D5F0CF3E-DB99-4A51-AF11-E83AB81EE300}" destId="{E5600307-4C30-40E1-8E82-97C04020451C}" srcOrd="9" destOrd="0" presId="urn:microsoft.com/office/officeart/2005/8/layout/default"/>
    <dgm:cxn modelId="{48958819-F557-4822-B76E-72C9DCF17D20}" type="presParOf" srcId="{D5F0CF3E-DB99-4A51-AF11-E83AB81EE300}" destId="{A5A7F057-7402-4600-B052-884F2A8E6B4B}" srcOrd="10" destOrd="0" presId="urn:microsoft.com/office/officeart/2005/8/layout/default"/>
    <dgm:cxn modelId="{637F5D06-958A-4E0B-A553-23E3B177B048}" type="presParOf" srcId="{D5F0CF3E-DB99-4A51-AF11-E83AB81EE300}" destId="{4D9E566E-F6A7-4B00-AD1F-D1DD5E4BB866}" srcOrd="11" destOrd="0" presId="urn:microsoft.com/office/officeart/2005/8/layout/default"/>
    <dgm:cxn modelId="{D1B63BA4-A8D5-4618-BA2B-5B7F688957E9}" type="presParOf" srcId="{D5F0CF3E-DB99-4A51-AF11-E83AB81EE300}" destId="{0E72A2BE-D09A-4C8F-8782-93E9002A7E9E}" srcOrd="12" destOrd="0" presId="urn:microsoft.com/office/officeart/2005/8/layout/default"/>
    <dgm:cxn modelId="{4565A7E8-1DBE-4740-918E-084B467C0C18}" type="presParOf" srcId="{D5F0CF3E-DB99-4A51-AF11-E83AB81EE300}" destId="{47E918B8-5843-41C6-B453-9250787FD406}" srcOrd="13" destOrd="0" presId="urn:microsoft.com/office/officeart/2005/8/layout/default"/>
    <dgm:cxn modelId="{E0C8B066-636B-4E70-8397-9F45A388B452}" type="presParOf" srcId="{D5F0CF3E-DB99-4A51-AF11-E83AB81EE300}" destId="{599F6F38-CAF6-49D3-8843-1F7430FA0F19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6C7EA55-2132-41BF-9CEF-1A02F26059BD}" type="doc">
      <dgm:prSet loTypeId="urn:microsoft.com/office/officeart/2005/8/layout/default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l-GR"/>
        </a:p>
      </dgm:t>
    </dgm:pt>
    <dgm:pt modelId="{E70A9CE4-EDC0-4A07-BA43-7E13FF933091}">
      <dgm:prSet phldrT="[Κείμενο]" custT="1"/>
      <dgm:spPr/>
      <dgm:t>
        <a:bodyPr/>
        <a:lstStyle/>
        <a:p>
          <a:r>
            <a:rPr lang="el-GR" sz="1600" dirty="0"/>
            <a:t>Να εμφανίζει ανά πάσα στιγμή το απόθεμα των εμπορευμάτων</a:t>
          </a:r>
        </a:p>
      </dgm:t>
    </dgm:pt>
    <dgm:pt modelId="{0AA4A7CD-FC27-47B6-8EFA-FE72F7B57187}" type="parTrans" cxnId="{6D78A360-0CAA-4934-90AE-FAD007387F09}">
      <dgm:prSet/>
      <dgm:spPr/>
      <dgm:t>
        <a:bodyPr/>
        <a:lstStyle/>
        <a:p>
          <a:endParaRPr lang="el-GR"/>
        </a:p>
      </dgm:t>
    </dgm:pt>
    <dgm:pt modelId="{AF48B4FB-E0D1-4578-AFAA-ECF763FEC540}" type="sibTrans" cxnId="{6D78A360-0CAA-4934-90AE-FAD007387F09}">
      <dgm:prSet/>
      <dgm:spPr/>
      <dgm:t>
        <a:bodyPr/>
        <a:lstStyle/>
        <a:p>
          <a:endParaRPr lang="el-GR"/>
        </a:p>
      </dgm:t>
    </dgm:pt>
    <dgm:pt modelId="{247CBF95-A9E4-44B0-B3BE-ED2D9ED2F215}">
      <dgm:prSet phldrT="[Κείμενο]" custT="1"/>
      <dgm:spPr/>
      <dgm:t>
        <a:bodyPr/>
        <a:lstStyle/>
        <a:p>
          <a:r>
            <a:rPr lang="el-GR" sz="1600" dirty="0"/>
            <a:t>Να τηρούνται στοιχεία αναγνώρισης τελωνειακών και άλλων εγγράφων που αφορούν τα αποθηκευμένα εμπορεύματα</a:t>
          </a:r>
        </a:p>
      </dgm:t>
    </dgm:pt>
    <dgm:pt modelId="{B5EE22A8-AF27-4430-9DE2-35B33DDACBA5}" type="parTrans" cxnId="{9EBBCEAA-F0B9-40E7-951A-E56C1C99175D}">
      <dgm:prSet/>
      <dgm:spPr/>
      <dgm:t>
        <a:bodyPr/>
        <a:lstStyle/>
        <a:p>
          <a:endParaRPr lang="el-GR"/>
        </a:p>
      </dgm:t>
    </dgm:pt>
    <dgm:pt modelId="{C970368F-3295-4F63-AD6B-9D0FD380A72B}" type="sibTrans" cxnId="{9EBBCEAA-F0B9-40E7-951A-E56C1C99175D}">
      <dgm:prSet/>
      <dgm:spPr/>
      <dgm:t>
        <a:bodyPr/>
        <a:lstStyle/>
        <a:p>
          <a:endParaRPr lang="el-GR"/>
        </a:p>
      </dgm:t>
    </dgm:pt>
    <dgm:pt modelId="{6808FE18-07EC-410B-9977-A123530D4908}">
      <dgm:prSet phldrT="[Κείμενο]" custT="1"/>
      <dgm:spPr/>
      <dgm:t>
        <a:bodyPr/>
        <a:lstStyle/>
        <a:p>
          <a:pPr algn="ctr"/>
          <a:r>
            <a:rPr lang="el-GR" sz="1600" dirty="0">
              <a:latin typeface="+mn-lt"/>
            </a:rPr>
            <a:t>Να καταχωρείται ο Τελωνειακός χαρακτήρας των εμπορευμάτων</a:t>
          </a:r>
        </a:p>
      </dgm:t>
    </dgm:pt>
    <dgm:pt modelId="{DDF2A14C-E157-4947-B950-218E314F4955}" type="parTrans" cxnId="{F894C579-CE19-490E-B680-719B02B63742}">
      <dgm:prSet/>
      <dgm:spPr/>
      <dgm:t>
        <a:bodyPr/>
        <a:lstStyle/>
        <a:p>
          <a:endParaRPr lang="el-GR"/>
        </a:p>
      </dgm:t>
    </dgm:pt>
    <dgm:pt modelId="{DE6FCAA4-CFF3-45D8-9B7A-5E71271402F1}" type="sibTrans" cxnId="{F894C579-CE19-490E-B680-719B02B63742}">
      <dgm:prSet/>
      <dgm:spPr/>
      <dgm:t>
        <a:bodyPr/>
        <a:lstStyle/>
        <a:p>
          <a:endParaRPr lang="el-GR"/>
        </a:p>
      </dgm:t>
    </dgm:pt>
    <dgm:pt modelId="{E5B68F74-ADA9-4C45-8133-07C5A100F3B1}">
      <dgm:prSet custT="1"/>
      <dgm:spPr/>
      <dgm:t>
        <a:bodyPr/>
        <a:lstStyle/>
        <a:p>
          <a:pPr algn="ctr"/>
          <a:r>
            <a:rPr lang="el-GR" sz="1600" dirty="0"/>
            <a:t>Να τηρούνται παραπομπές στη σχετική ΔΠΕ, καθώς και στην ημερομηνία λήξης</a:t>
          </a:r>
        </a:p>
      </dgm:t>
    </dgm:pt>
    <dgm:pt modelId="{BF96FF40-0378-4909-98F4-02D4C86BDB06}" type="parTrans" cxnId="{047F680C-0580-4507-B779-5E1DCF8BC5AA}">
      <dgm:prSet/>
      <dgm:spPr/>
      <dgm:t>
        <a:bodyPr/>
        <a:lstStyle/>
        <a:p>
          <a:endParaRPr lang="el-GR"/>
        </a:p>
      </dgm:t>
    </dgm:pt>
    <dgm:pt modelId="{E11BB740-B12C-4CA3-B737-1CD0C58AE495}" type="sibTrans" cxnId="{047F680C-0580-4507-B779-5E1DCF8BC5AA}">
      <dgm:prSet/>
      <dgm:spPr/>
      <dgm:t>
        <a:bodyPr/>
        <a:lstStyle/>
        <a:p>
          <a:endParaRPr lang="el-GR"/>
        </a:p>
      </dgm:t>
    </dgm:pt>
    <dgm:pt modelId="{4B7BBE59-4DCC-44BA-87D8-E51C0B1C53CF}">
      <dgm:prSet custT="1"/>
      <dgm:spPr/>
      <dgm:t>
        <a:bodyPr/>
        <a:lstStyle/>
        <a:p>
          <a:r>
            <a:rPr lang="el-GR" sz="1600" dirty="0">
              <a:latin typeface="+mn-lt"/>
            </a:rPr>
            <a:t>Να τηρούνται τα στοιχεία των εμπορευμάτων </a:t>
          </a:r>
        </a:p>
      </dgm:t>
    </dgm:pt>
    <dgm:pt modelId="{D973785C-4D8E-440A-92E2-ECBB2C109AB5}" type="parTrans" cxnId="{1CDCA025-1904-495B-8E8F-85610EE05F69}">
      <dgm:prSet/>
      <dgm:spPr/>
      <dgm:t>
        <a:bodyPr/>
        <a:lstStyle/>
        <a:p>
          <a:endParaRPr lang="el-GR"/>
        </a:p>
      </dgm:t>
    </dgm:pt>
    <dgm:pt modelId="{968C77DB-6838-4481-B84F-6EC2AE567E2E}" type="sibTrans" cxnId="{1CDCA025-1904-495B-8E8F-85610EE05F69}">
      <dgm:prSet/>
      <dgm:spPr/>
      <dgm:t>
        <a:bodyPr/>
        <a:lstStyle/>
        <a:p>
          <a:endParaRPr lang="el-GR"/>
        </a:p>
      </dgm:t>
    </dgm:pt>
    <dgm:pt modelId="{C7F8CD8A-D1AF-4FE8-8598-05A37369E3D6}">
      <dgm:prSet custT="1"/>
      <dgm:spPr/>
      <dgm:t>
        <a:bodyPr/>
        <a:lstStyle/>
        <a:p>
          <a:r>
            <a:rPr lang="el-GR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Να καταγράφεται το είδος των συνήθων εργασιών που πραγματοποιούνται επί των εμπορευμάτων</a:t>
          </a:r>
          <a:endParaRPr lang="el-GR" sz="1600" dirty="0">
            <a:latin typeface="+mn-lt"/>
          </a:endParaRPr>
        </a:p>
      </dgm:t>
    </dgm:pt>
    <dgm:pt modelId="{A32FAA57-9C57-4F87-B80A-82BCF8CD1BF6}" type="parTrans" cxnId="{C133E9FE-A1FD-40E0-A596-F0CE5662C993}">
      <dgm:prSet/>
      <dgm:spPr/>
      <dgm:t>
        <a:bodyPr/>
        <a:lstStyle/>
        <a:p>
          <a:endParaRPr lang="el-GR"/>
        </a:p>
      </dgm:t>
    </dgm:pt>
    <dgm:pt modelId="{5D8EDE2F-36D6-4991-A647-167D54B91D9E}" type="sibTrans" cxnId="{C133E9FE-A1FD-40E0-A596-F0CE5662C993}">
      <dgm:prSet/>
      <dgm:spPr/>
      <dgm:t>
        <a:bodyPr/>
        <a:lstStyle/>
        <a:p>
          <a:endParaRPr lang="el-GR"/>
        </a:p>
      </dgm:t>
    </dgm:pt>
    <dgm:pt modelId="{675FC058-CC9B-4A1D-9943-83E85AFA3F17}">
      <dgm:prSet custT="1"/>
      <dgm:spPr/>
      <dgm:t>
        <a:bodyPr/>
        <a:lstStyle/>
        <a:p>
          <a:r>
            <a:rPr lang="el-GR" sz="16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Να καταγράφονται τα στοιχεία άφιξής τους στην εγκατάσταση ΠΕ</a:t>
          </a:r>
          <a:endParaRPr lang="el-GR" sz="1600" dirty="0">
            <a:latin typeface="+mn-lt"/>
          </a:endParaRPr>
        </a:p>
      </dgm:t>
    </dgm:pt>
    <dgm:pt modelId="{EE07732F-F07F-416D-8E0A-899097525042}" type="parTrans" cxnId="{ECCFD0A6-F6D8-4422-A02F-E47453B775E7}">
      <dgm:prSet/>
      <dgm:spPr/>
      <dgm:t>
        <a:bodyPr/>
        <a:lstStyle/>
        <a:p>
          <a:endParaRPr lang="el-GR"/>
        </a:p>
      </dgm:t>
    </dgm:pt>
    <dgm:pt modelId="{7C632689-4012-4728-85A2-C3D044229C01}" type="sibTrans" cxnId="{ECCFD0A6-F6D8-4422-A02F-E47453B775E7}">
      <dgm:prSet/>
      <dgm:spPr/>
      <dgm:t>
        <a:bodyPr/>
        <a:lstStyle/>
        <a:p>
          <a:endParaRPr lang="el-GR"/>
        </a:p>
      </dgm:t>
    </dgm:pt>
    <dgm:pt modelId="{D5F0CF3E-DB99-4A51-AF11-E83AB81EE300}" type="pres">
      <dgm:prSet presAssocID="{96C7EA55-2132-41BF-9CEF-1A02F26059BD}" presName="diagram" presStyleCnt="0">
        <dgm:presLayoutVars>
          <dgm:dir/>
          <dgm:resizeHandles val="exact"/>
        </dgm:presLayoutVars>
      </dgm:prSet>
      <dgm:spPr/>
    </dgm:pt>
    <dgm:pt modelId="{F92D6163-531D-4C13-946B-445661C8E71B}" type="pres">
      <dgm:prSet presAssocID="{E70A9CE4-EDC0-4A07-BA43-7E13FF933091}" presName="node" presStyleLbl="node1" presStyleIdx="0" presStyleCnt="7">
        <dgm:presLayoutVars>
          <dgm:bulletEnabled val="1"/>
        </dgm:presLayoutVars>
      </dgm:prSet>
      <dgm:spPr/>
    </dgm:pt>
    <dgm:pt modelId="{CCAB4888-00B7-4D35-841F-BA6953BC396C}" type="pres">
      <dgm:prSet presAssocID="{AF48B4FB-E0D1-4578-AFAA-ECF763FEC540}" presName="sibTrans" presStyleCnt="0"/>
      <dgm:spPr/>
    </dgm:pt>
    <dgm:pt modelId="{BAE3B21C-6C6B-4268-B05D-589056EDD328}" type="pres">
      <dgm:prSet presAssocID="{247CBF95-A9E4-44B0-B3BE-ED2D9ED2F215}" presName="node" presStyleLbl="node1" presStyleIdx="1" presStyleCnt="7" custLinFactX="7563" custLinFactNeighborX="100000" custLinFactNeighborY="2398">
        <dgm:presLayoutVars>
          <dgm:bulletEnabled val="1"/>
        </dgm:presLayoutVars>
      </dgm:prSet>
      <dgm:spPr/>
    </dgm:pt>
    <dgm:pt modelId="{66008EAC-D11A-41F5-BA91-97525F70E748}" type="pres">
      <dgm:prSet presAssocID="{C970368F-3295-4F63-AD6B-9D0FD380A72B}" presName="sibTrans" presStyleCnt="0"/>
      <dgm:spPr/>
    </dgm:pt>
    <dgm:pt modelId="{EF38B8D6-7667-45A9-B00B-CE51891743C6}" type="pres">
      <dgm:prSet presAssocID="{E5B68F74-ADA9-4C45-8133-07C5A100F3B1}" presName="node" presStyleLbl="node1" presStyleIdx="2" presStyleCnt="7" custLinFactX="-11160" custLinFactNeighborX="-100000" custLinFactNeighborY="1199">
        <dgm:presLayoutVars>
          <dgm:bulletEnabled val="1"/>
        </dgm:presLayoutVars>
      </dgm:prSet>
      <dgm:spPr/>
    </dgm:pt>
    <dgm:pt modelId="{ACBE3659-467A-4F58-B814-69D1B16122A3}" type="pres">
      <dgm:prSet presAssocID="{E11BB740-B12C-4CA3-B737-1CD0C58AE495}" presName="sibTrans" presStyleCnt="0"/>
      <dgm:spPr/>
    </dgm:pt>
    <dgm:pt modelId="{B6E69454-6441-47D0-931F-0E2971DDB9E6}" type="pres">
      <dgm:prSet presAssocID="{6808FE18-07EC-410B-9977-A123530D4908}" presName="node" presStyleLbl="node1" presStyleIdx="3" presStyleCnt="7">
        <dgm:presLayoutVars>
          <dgm:bulletEnabled val="1"/>
        </dgm:presLayoutVars>
      </dgm:prSet>
      <dgm:spPr/>
    </dgm:pt>
    <dgm:pt modelId="{650FFEB8-F874-4FEF-8830-FAD35E3B65EF}" type="pres">
      <dgm:prSet presAssocID="{DE6FCAA4-CFF3-45D8-9B7A-5E71271402F1}" presName="sibTrans" presStyleCnt="0"/>
      <dgm:spPr/>
    </dgm:pt>
    <dgm:pt modelId="{A5A7F057-7402-4600-B052-884F2A8E6B4B}" type="pres">
      <dgm:prSet presAssocID="{4B7BBE59-4DCC-44BA-87D8-E51C0B1C53CF}" presName="node" presStyleLbl="node1" presStyleIdx="4" presStyleCnt="7">
        <dgm:presLayoutVars>
          <dgm:bulletEnabled val="1"/>
        </dgm:presLayoutVars>
      </dgm:prSet>
      <dgm:spPr/>
    </dgm:pt>
    <dgm:pt modelId="{4D9E566E-F6A7-4B00-AD1F-D1DD5E4BB866}" type="pres">
      <dgm:prSet presAssocID="{968C77DB-6838-4481-B84F-6EC2AE567E2E}" presName="sibTrans" presStyleCnt="0"/>
      <dgm:spPr/>
    </dgm:pt>
    <dgm:pt modelId="{0E72A2BE-D09A-4C8F-8782-93E9002A7E9E}" type="pres">
      <dgm:prSet presAssocID="{C7F8CD8A-D1AF-4FE8-8598-05A37369E3D6}" presName="node" presStyleLbl="node1" presStyleIdx="5" presStyleCnt="7">
        <dgm:presLayoutVars>
          <dgm:bulletEnabled val="1"/>
        </dgm:presLayoutVars>
      </dgm:prSet>
      <dgm:spPr/>
    </dgm:pt>
    <dgm:pt modelId="{47E918B8-5843-41C6-B453-9250787FD406}" type="pres">
      <dgm:prSet presAssocID="{5D8EDE2F-36D6-4991-A647-167D54B91D9E}" presName="sibTrans" presStyleCnt="0"/>
      <dgm:spPr/>
    </dgm:pt>
    <dgm:pt modelId="{599F6F38-CAF6-49D3-8843-1F7430FA0F19}" type="pres">
      <dgm:prSet presAssocID="{675FC058-CC9B-4A1D-9943-83E85AFA3F17}" presName="node" presStyleLbl="node1" presStyleIdx="6" presStyleCnt="7">
        <dgm:presLayoutVars>
          <dgm:bulletEnabled val="1"/>
        </dgm:presLayoutVars>
      </dgm:prSet>
      <dgm:spPr/>
    </dgm:pt>
  </dgm:ptLst>
  <dgm:cxnLst>
    <dgm:cxn modelId="{047F680C-0580-4507-B779-5E1DCF8BC5AA}" srcId="{96C7EA55-2132-41BF-9CEF-1A02F26059BD}" destId="{E5B68F74-ADA9-4C45-8133-07C5A100F3B1}" srcOrd="2" destOrd="0" parTransId="{BF96FF40-0378-4909-98F4-02D4C86BDB06}" sibTransId="{E11BB740-B12C-4CA3-B737-1CD0C58AE495}"/>
    <dgm:cxn modelId="{1CDCA025-1904-495B-8E8F-85610EE05F69}" srcId="{96C7EA55-2132-41BF-9CEF-1A02F26059BD}" destId="{4B7BBE59-4DCC-44BA-87D8-E51C0B1C53CF}" srcOrd="4" destOrd="0" parTransId="{D973785C-4D8E-440A-92E2-ECBB2C109AB5}" sibTransId="{968C77DB-6838-4481-B84F-6EC2AE567E2E}"/>
    <dgm:cxn modelId="{F4452530-1CC3-4BF3-977C-52D01FBA3702}" type="presOf" srcId="{E5B68F74-ADA9-4C45-8133-07C5A100F3B1}" destId="{EF38B8D6-7667-45A9-B00B-CE51891743C6}" srcOrd="0" destOrd="0" presId="urn:microsoft.com/office/officeart/2005/8/layout/default"/>
    <dgm:cxn modelId="{6D78A360-0CAA-4934-90AE-FAD007387F09}" srcId="{96C7EA55-2132-41BF-9CEF-1A02F26059BD}" destId="{E70A9CE4-EDC0-4A07-BA43-7E13FF933091}" srcOrd="0" destOrd="0" parTransId="{0AA4A7CD-FC27-47B6-8EFA-FE72F7B57187}" sibTransId="{AF48B4FB-E0D1-4578-AFAA-ECF763FEC540}"/>
    <dgm:cxn modelId="{4EA5F06D-E95B-45F8-BB47-610DAA24D2D2}" type="presOf" srcId="{675FC058-CC9B-4A1D-9943-83E85AFA3F17}" destId="{599F6F38-CAF6-49D3-8843-1F7430FA0F19}" srcOrd="0" destOrd="0" presId="urn:microsoft.com/office/officeart/2005/8/layout/default"/>
    <dgm:cxn modelId="{19951274-B243-4255-8478-A9BCE4676E51}" type="presOf" srcId="{4B7BBE59-4DCC-44BA-87D8-E51C0B1C53CF}" destId="{A5A7F057-7402-4600-B052-884F2A8E6B4B}" srcOrd="0" destOrd="0" presId="urn:microsoft.com/office/officeart/2005/8/layout/default"/>
    <dgm:cxn modelId="{F894C579-CE19-490E-B680-719B02B63742}" srcId="{96C7EA55-2132-41BF-9CEF-1A02F26059BD}" destId="{6808FE18-07EC-410B-9977-A123530D4908}" srcOrd="3" destOrd="0" parTransId="{DDF2A14C-E157-4947-B950-218E314F4955}" sibTransId="{DE6FCAA4-CFF3-45D8-9B7A-5E71271402F1}"/>
    <dgm:cxn modelId="{028B5680-789D-4F92-94FA-176ECFC87CE3}" type="presOf" srcId="{E70A9CE4-EDC0-4A07-BA43-7E13FF933091}" destId="{F92D6163-531D-4C13-946B-445661C8E71B}" srcOrd="0" destOrd="0" presId="urn:microsoft.com/office/officeart/2005/8/layout/default"/>
    <dgm:cxn modelId="{62B6119B-4BC9-4B8D-885D-1DB220FE7F03}" type="presOf" srcId="{C7F8CD8A-D1AF-4FE8-8598-05A37369E3D6}" destId="{0E72A2BE-D09A-4C8F-8782-93E9002A7E9E}" srcOrd="0" destOrd="0" presId="urn:microsoft.com/office/officeart/2005/8/layout/default"/>
    <dgm:cxn modelId="{ECCFD0A6-F6D8-4422-A02F-E47453B775E7}" srcId="{96C7EA55-2132-41BF-9CEF-1A02F26059BD}" destId="{675FC058-CC9B-4A1D-9943-83E85AFA3F17}" srcOrd="6" destOrd="0" parTransId="{EE07732F-F07F-416D-8E0A-899097525042}" sibTransId="{7C632689-4012-4728-85A2-C3D044229C01}"/>
    <dgm:cxn modelId="{9EBBCEAA-F0B9-40E7-951A-E56C1C99175D}" srcId="{96C7EA55-2132-41BF-9CEF-1A02F26059BD}" destId="{247CBF95-A9E4-44B0-B3BE-ED2D9ED2F215}" srcOrd="1" destOrd="0" parTransId="{B5EE22A8-AF27-4430-9DE2-35B33DDACBA5}" sibTransId="{C970368F-3295-4F63-AD6B-9D0FD380A72B}"/>
    <dgm:cxn modelId="{2E1BAAC7-34C9-4B97-80AD-CE138BFF585F}" type="presOf" srcId="{6808FE18-07EC-410B-9977-A123530D4908}" destId="{B6E69454-6441-47D0-931F-0E2971DDB9E6}" srcOrd="0" destOrd="0" presId="urn:microsoft.com/office/officeart/2005/8/layout/default"/>
    <dgm:cxn modelId="{E3B593F4-34A3-4CEB-A78D-87CC9732B5FD}" type="presOf" srcId="{96C7EA55-2132-41BF-9CEF-1A02F26059BD}" destId="{D5F0CF3E-DB99-4A51-AF11-E83AB81EE300}" srcOrd="0" destOrd="0" presId="urn:microsoft.com/office/officeart/2005/8/layout/default"/>
    <dgm:cxn modelId="{CA9ACEFE-DA76-4E9F-A61F-2AD0687D24A1}" type="presOf" srcId="{247CBF95-A9E4-44B0-B3BE-ED2D9ED2F215}" destId="{BAE3B21C-6C6B-4268-B05D-589056EDD328}" srcOrd="0" destOrd="0" presId="urn:microsoft.com/office/officeart/2005/8/layout/default"/>
    <dgm:cxn modelId="{C133E9FE-A1FD-40E0-A596-F0CE5662C993}" srcId="{96C7EA55-2132-41BF-9CEF-1A02F26059BD}" destId="{C7F8CD8A-D1AF-4FE8-8598-05A37369E3D6}" srcOrd="5" destOrd="0" parTransId="{A32FAA57-9C57-4F87-B80A-82BCF8CD1BF6}" sibTransId="{5D8EDE2F-36D6-4991-A647-167D54B91D9E}"/>
    <dgm:cxn modelId="{4B932ADD-D1CC-437D-B459-3CC51CC47BBF}" type="presParOf" srcId="{D5F0CF3E-DB99-4A51-AF11-E83AB81EE300}" destId="{F92D6163-531D-4C13-946B-445661C8E71B}" srcOrd="0" destOrd="0" presId="urn:microsoft.com/office/officeart/2005/8/layout/default"/>
    <dgm:cxn modelId="{D745A6D2-FF7F-47CC-9CE4-B90DB444A54F}" type="presParOf" srcId="{D5F0CF3E-DB99-4A51-AF11-E83AB81EE300}" destId="{CCAB4888-00B7-4D35-841F-BA6953BC396C}" srcOrd="1" destOrd="0" presId="urn:microsoft.com/office/officeart/2005/8/layout/default"/>
    <dgm:cxn modelId="{59A5C3CE-9233-4200-BE70-63DDA44DDA38}" type="presParOf" srcId="{D5F0CF3E-DB99-4A51-AF11-E83AB81EE300}" destId="{BAE3B21C-6C6B-4268-B05D-589056EDD328}" srcOrd="2" destOrd="0" presId="urn:microsoft.com/office/officeart/2005/8/layout/default"/>
    <dgm:cxn modelId="{6E5F68A6-9430-4816-97D8-82B62CB79EFD}" type="presParOf" srcId="{D5F0CF3E-DB99-4A51-AF11-E83AB81EE300}" destId="{66008EAC-D11A-41F5-BA91-97525F70E748}" srcOrd="3" destOrd="0" presId="urn:microsoft.com/office/officeart/2005/8/layout/default"/>
    <dgm:cxn modelId="{E0342237-455E-4AFA-98AD-D3E7E392B674}" type="presParOf" srcId="{D5F0CF3E-DB99-4A51-AF11-E83AB81EE300}" destId="{EF38B8D6-7667-45A9-B00B-CE51891743C6}" srcOrd="4" destOrd="0" presId="urn:microsoft.com/office/officeart/2005/8/layout/default"/>
    <dgm:cxn modelId="{191CCDAE-449B-406A-A9CA-59B60C159C9B}" type="presParOf" srcId="{D5F0CF3E-DB99-4A51-AF11-E83AB81EE300}" destId="{ACBE3659-467A-4F58-B814-69D1B16122A3}" srcOrd="5" destOrd="0" presId="urn:microsoft.com/office/officeart/2005/8/layout/default"/>
    <dgm:cxn modelId="{0E3C509F-B503-4937-B57A-3318CB3974B0}" type="presParOf" srcId="{D5F0CF3E-DB99-4A51-AF11-E83AB81EE300}" destId="{B6E69454-6441-47D0-931F-0E2971DDB9E6}" srcOrd="6" destOrd="0" presId="urn:microsoft.com/office/officeart/2005/8/layout/default"/>
    <dgm:cxn modelId="{444FEBE9-DB6E-4160-8715-87F654BAC70F}" type="presParOf" srcId="{D5F0CF3E-DB99-4A51-AF11-E83AB81EE300}" destId="{650FFEB8-F874-4FEF-8830-FAD35E3B65EF}" srcOrd="7" destOrd="0" presId="urn:microsoft.com/office/officeart/2005/8/layout/default"/>
    <dgm:cxn modelId="{48958819-F557-4822-B76E-72C9DCF17D20}" type="presParOf" srcId="{D5F0CF3E-DB99-4A51-AF11-E83AB81EE300}" destId="{A5A7F057-7402-4600-B052-884F2A8E6B4B}" srcOrd="8" destOrd="0" presId="urn:microsoft.com/office/officeart/2005/8/layout/default"/>
    <dgm:cxn modelId="{637F5D06-958A-4E0B-A553-23E3B177B048}" type="presParOf" srcId="{D5F0CF3E-DB99-4A51-AF11-E83AB81EE300}" destId="{4D9E566E-F6A7-4B00-AD1F-D1DD5E4BB866}" srcOrd="9" destOrd="0" presId="urn:microsoft.com/office/officeart/2005/8/layout/default"/>
    <dgm:cxn modelId="{D1B63BA4-A8D5-4618-BA2B-5B7F688957E9}" type="presParOf" srcId="{D5F0CF3E-DB99-4A51-AF11-E83AB81EE300}" destId="{0E72A2BE-D09A-4C8F-8782-93E9002A7E9E}" srcOrd="10" destOrd="0" presId="urn:microsoft.com/office/officeart/2005/8/layout/default"/>
    <dgm:cxn modelId="{4565A7E8-1DBE-4740-918E-084B467C0C18}" type="presParOf" srcId="{D5F0CF3E-DB99-4A51-AF11-E83AB81EE300}" destId="{47E918B8-5843-41C6-B453-9250787FD406}" srcOrd="11" destOrd="0" presId="urn:microsoft.com/office/officeart/2005/8/layout/default"/>
    <dgm:cxn modelId="{E0C8B066-636B-4E70-8397-9F45A388B452}" type="presParOf" srcId="{D5F0CF3E-DB99-4A51-AF11-E83AB81EE300}" destId="{599F6F38-CAF6-49D3-8843-1F7430FA0F19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915C76-F61B-4F3E-9342-9B500595E1B5}">
      <dsp:nvSpPr>
        <dsp:cNvPr id="0" name=""/>
        <dsp:cNvSpPr/>
      </dsp:nvSpPr>
      <dsp:spPr>
        <a:xfrm>
          <a:off x="3881" y="1550"/>
          <a:ext cx="10507836" cy="1043689"/>
        </a:xfrm>
        <a:prstGeom prst="roundRect">
          <a:avLst>
            <a:gd name="adj" fmla="val 10000"/>
          </a:avLst>
        </a:prstGeom>
        <a:solidFill>
          <a:srgbClr val="112D63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800" kern="1200" dirty="0"/>
            <a:t>Η είσοδος των εμπορευμάτων  στο έδαφος της ένωσης απαιτεί τελωνειακή επιτήρηση</a:t>
          </a:r>
        </a:p>
      </dsp:txBody>
      <dsp:txXfrm>
        <a:off x="34450" y="32119"/>
        <a:ext cx="10446698" cy="982551"/>
      </dsp:txXfrm>
    </dsp:sp>
    <dsp:sp modelId="{DFB867E4-8621-44C4-BC1C-056E47C966E6}">
      <dsp:nvSpPr>
        <dsp:cNvPr id="0" name=""/>
        <dsp:cNvSpPr/>
      </dsp:nvSpPr>
      <dsp:spPr>
        <a:xfrm>
          <a:off x="3881" y="1426512"/>
          <a:ext cx="5042148" cy="2622729"/>
        </a:xfrm>
        <a:prstGeom prst="roundRect">
          <a:avLst>
            <a:gd name="adj" fmla="val 10000"/>
          </a:avLst>
        </a:prstGeom>
        <a:noFill/>
        <a:ln w="38100">
          <a:solidFill>
            <a:srgbClr val="112D63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b="1" kern="1200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Τα </a:t>
          </a:r>
          <a:r>
            <a:rPr lang="el-GR" sz="2000" b="1" u="sng" kern="1200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μη </a:t>
          </a:r>
          <a:r>
            <a:rPr lang="el-GR" sz="2000" b="1" u="sng" kern="1200" dirty="0" err="1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Ενωσιακά</a:t>
          </a:r>
          <a:r>
            <a:rPr lang="el-GR" sz="2000" b="1" u="sng" kern="1200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l-GR" sz="2000" b="1" kern="1200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εμπορεύματα παραμένουν υπό τελωνειακή επιτήρηση μέχρι την: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b="1" kern="1200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Αλλαγή τελωνειακού χαρακτήρα        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b="1" kern="1200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Έξοδο από το τελωνειακό έδαφος  της Ένωσης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b="1" kern="1200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 Καταστροφή τους</a:t>
          </a:r>
        </a:p>
      </dsp:txBody>
      <dsp:txXfrm>
        <a:off x="80698" y="1503329"/>
        <a:ext cx="4888514" cy="2469095"/>
      </dsp:txXfrm>
    </dsp:sp>
    <dsp:sp modelId="{4D83C980-CD57-4C98-BCD0-607418B5B7B2}">
      <dsp:nvSpPr>
        <dsp:cNvPr id="0" name=""/>
        <dsp:cNvSpPr/>
      </dsp:nvSpPr>
      <dsp:spPr>
        <a:xfrm>
          <a:off x="5469570" y="1426512"/>
          <a:ext cx="5042148" cy="2622729"/>
        </a:xfrm>
        <a:prstGeom prst="roundRect">
          <a:avLst>
            <a:gd name="adj" fmla="val 10000"/>
          </a:avLst>
        </a:prstGeom>
        <a:noFill/>
        <a:ln w="38100">
          <a:solidFill>
            <a:srgbClr val="112D63"/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b="1" kern="1200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Τα </a:t>
          </a:r>
          <a:r>
            <a:rPr lang="el-GR" sz="2000" b="1" u="sng" kern="1200" dirty="0" err="1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Ενωσιακά</a:t>
          </a:r>
          <a:r>
            <a:rPr lang="el-GR" sz="2000" b="1" kern="1200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εμπορεύματα παραμένουν υπό τελωνειακή επιτήρηση μέχρι τον: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l-GR" sz="2000" b="1" kern="1200" dirty="0">
              <a:solidFill>
                <a:srgbClr val="112D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Καθορισμό του Τελωνειακού τους χαρακτήρα</a:t>
          </a:r>
        </a:p>
      </dsp:txBody>
      <dsp:txXfrm>
        <a:off x="5546387" y="1503329"/>
        <a:ext cx="4888514" cy="24690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1C76CA-E36B-4EF3-8F61-24254CFFC8EA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A049B10-80D9-4C45-8DDB-6A2374AE2B27}">
      <dsp:nvSpPr>
        <dsp:cNvPr id="0" name=""/>
        <dsp:cNvSpPr/>
      </dsp:nvSpPr>
      <dsp:spPr>
        <a:xfrm>
          <a:off x="0" y="0"/>
          <a:ext cx="10515600" cy="2026626"/>
        </a:xfrm>
        <a:prstGeom prst="rect">
          <a:avLst/>
        </a:prstGeom>
        <a:noFill/>
        <a:ln>
          <a:solidFill>
            <a:srgbClr val="112D63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>
              <a:effectLst/>
            </a:rPr>
            <a:t>Τα εμπορεύματα που εισέρχονται στο τελωνειακό έδαφος της Ένωσης προσκομίζονται αμέσως μετά την άφιξή τους στα καθορισθέντα τελωνεία ή σε οποιονδήποτε άλλο χώρο που καθορίζουν ή εγκρίνουν οι τελωνειακές αρχές, ή στην ελεύθερη ζώνη.</a:t>
          </a:r>
        </a:p>
      </dsp:txBody>
      <dsp:txXfrm>
        <a:off x="0" y="0"/>
        <a:ext cx="10515600" cy="2026626"/>
      </dsp:txXfrm>
    </dsp:sp>
    <dsp:sp modelId="{F7C968C2-EABF-47A4-8789-4CE6B45634BB}">
      <dsp:nvSpPr>
        <dsp:cNvPr id="0" name=""/>
        <dsp:cNvSpPr/>
      </dsp:nvSpPr>
      <dsp:spPr>
        <a:xfrm>
          <a:off x="0" y="202662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5658ED4-6B28-4589-9E81-5F3DB7B2F20B}">
      <dsp:nvSpPr>
        <dsp:cNvPr id="0" name=""/>
        <dsp:cNvSpPr/>
      </dsp:nvSpPr>
      <dsp:spPr>
        <a:xfrm>
          <a:off x="0" y="2026626"/>
          <a:ext cx="10515600" cy="2026626"/>
        </a:xfrm>
        <a:prstGeom prst="rect">
          <a:avLst/>
        </a:prstGeom>
        <a:noFill/>
        <a:ln>
          <a:solidFill>
            <a:srgbClr val="112D63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b="1" kern="1200" dirty="0">
              <a:effectLst/>
            </a:rPr>
            <a:t>Ως προσκόμιση </a:t>
          </a:r>
          <a:r>
            <a:rPr lang="el-GR" sz="2400" kern="1200" dirty="0">
              <a:effectLst/>
            </a:rPr>
            <a:t>των εμπορευμάτων στο τελωνείο νοείται η γνωστοποίηση στις τελωνειακές αρχές σχετικά με την άφιξη εμπορευμάτων στο τελωνείο ή σε οποιοδήποτε άλλο τόπο έχει καθοριστεί/εγκριθεί από τις τελωνειακές αρχές ή στην Ελεύθερη Ζώνη και η θέση αυτών των εμπορευμάτων στη διάθεση των εν λόγω αρχών για τελωνειακό έλεγχο</a:t>
          </a:r>
        </a:p>
      </dsp:txBody>
      <dsp:txXfrm>
        <a:off x="0" y="2026626"/>
        <a:ext cx="10515600" cy="20266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713CF-A4F8-4017-A6C2-C970E02F7504}">
      <dsp:nvSpPr>
        <dsp:cNvPr id="0" name=""/>
        <dsp:cNvSpPr/>
      </dsp:nvSpPr>
      <dsp:spPr>
        <a:xfrm>
          <a:off x="3412947" y="-71588"/>
          <a:ext cx="3222855" cy="12786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500" kern="1200" dirty="0">
              <a:solidFill>
                <a:srgbClr val="112D63"/>
              </a:solidFill>
            </a:rPr>
            <a:t>Οι εγκαταστάσεις προσωρινής εναπόθεσης είναι χώροι εναπόθεσης εμπορευμάτων </a:t>
          </a:r>
        </a:p>
      </dsp:txBody>
      <dsp:txXfrm>
        <a:off x="3884923" y="115663"/>
        <a:ext cx="2278903" cy="904130"/>
      </dsp:txXfrm>
    </dsp:sp>
    <dsp:sp modelId="{6CA8BE04-2BF7-43B4-A33A-24D4DD05A778}">
      <dsp:nvSpPr>
        <dsp:cNvPr id="0" name=""/>
        <dsp:cNvSpPr/>
      </dsp:nvSpPr>
      <dsp:spPr>
        <a:xfrm rot="9599467">
          <a:off x="2253228" y="859026"/>
          <a:ext cx="772298" cy="431538"/>
        </a:xfrm>
        <a:prstGeom prst="rightArrow">
          <a:avLst>
            <a:gd name="adj1" fmla="val 60000"/>
            <a:gd name="adj2" fmla="val 50000"/>
          </a:avLst>
        </a:prstGeom>
        <a:solidFill>
          <a:srgbClr val="009FD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300" kern="1200">
            <a:solidFill>
              <a:srgbClr val="009FD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10800000">
        <a:off x="2378782" y="923185"/>
        <a:ext cx="642837" cy="258922"/>
      </dsp:txXfrm>
    </dsp:sp>
    <dsp:sp modelId="{7B721999-E39E-4860-A929-CB19E81CF4D9}">
      <dsp:nvSpPr>
        <dsp:cNvPr id="0" name=""/>
        <dsp:cNvSpPr/>
      </dsp:nvSpPr>
      <dsp:spPr>
        <a:xfrm>
          <a:off x="355811" y="1209639"/>
          <a:ext cx="2300233" cy="12786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500" kern="1200" dirty="0">
              <a:solidFill>
                <a:srgbClr val="112D63"/>
              </a:solidFill>
            </a:rPr>
            <a:t>Απαιτείται έκδοση άδειας </a:t>
          </a:r>
        </a:p>
      </dsp:txBody>
      <dsp:txXfrm>
        <a:off x="692672" y="1396890"/>
        <a:ext cx="1626511" cy="904130"/>
      </dsp:txXfrm>
    </dsp:sp>
    <dsp:sp modelId="{6BE0C2DC-8109-40DA-BDEC-E502F720D551}">
      <dsp:nvSpPr>
        <dsp:cNvPr id="0" name=""/>
        <dsp:cNvSpPr/>
      </dsp:nvSpPr>
      <dsp:spPr>
        <a:xfrm rot="1348618">
          <a:off x="2049975" y="2553844"/>
          <a:ext cx="811654" cy="431538"/>
        </a:xfrm>
        <a:prstGeom prst="rightArrow">
          <a:avLst>
            <a:gd name="adj1" fmla="val 60000"/>
            <a:gd name="adj2" fmla="val 50000"/>
          </a:avLst>
        </a:prstGeom>
        <a:solidFill>
          <a:srgbClr val="009FD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300" kern="1200">
            <a:solidFill>
              <a:srgbClr val="009FD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2054892" y="2615405"/>
        <a:ext cx="682193" cy="258922"/>
      </dsp:txXfrm>
    </dsp:sp>
    <dsp:sp modelId="{60CDED75-2DAF-46D7-B9CE-C62997E117F8}">
      <dsp:nvSpPr>
        <dsp:cNvPr id="0" name=""/>
        <dsp:cNvSpPr/>
      </dsp:nvSpPr>
      <dsp:spPr>
        <a:xfrm>
          <a:off x="3561912" y="2501349"/>
          <a:ext cx="2832374" cy="15683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500" kern="1200" dirty="0">
              <a:solidFill>
                <a:srgbClr val="112D63"/>
              </a:solidFill>
            </a:rPr>
            <a:t>Τα αιτούντα πρόσωπα πληρούν συγκεκριμένα κριτήρια</a:t>
          </a:r>
        </a:p>
      </dsp:txBody>
      <dsp:txXfrm>
        <a:off x="3976704" y="2731033"/>
        <a:ext cx="2002790" cy="1109014"/>
      </dsp:txXfrm>
    </dsp:sp>
    <dsp:sp modelId="{23C6C9FE-99F9-4CA3-B40A-FF84A83CDD7B}">
      <dsp:nvSpPr>
        <dsp:cNvPr id="0" name=""/>
        <dsp:cNvSpPr/>
      </dsp:nvSpPr>
      <dsp:spPr>
        <a:xfrm rot="20273681">
          <a:off x="6843442" y="2580801"/>
          <a:ext cx="708368" cy="431538"/>
        </a:xfrm>
        <a:prstGeom prst="rightArrow">
          <a:avLst>
            <a:gd name="adj1" fmla="val 60000"/>
            <a:gd name="adj2" fmla="val 50000"/>
          </a:avLst>
        </a:prstGeom>
        <a:solidFill>
          <a:srgbClr val="009FD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200" kern="1200"/>
        </a:p>
      </dsp:txBody>
      <dsp:txXfrm>
        <a:off x="6848200" y="2691468"/>
        <a:ext cx="578907" cy="258922"/>
      </dsp:txXfrm>
    </dsp:sp>
    <dsp:sp modelId="{E434B9BD-FECF-479F-AA83-BEBD772D9EAE}">
      <dsp:nvSpPr>
        <dsp:cNvPr id="0" name=""/>
        <dsp:cNvSpPr/>
      </dsp:nvSpPr>
      <dsp:spPr>
        <a:xfrm>
          <a:off x="7365536" y="1209635"/>
          <a:ext cx="2299031" cy="127863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500" kern="1200" dirty="0">
              <a:solidFill>
                <a:srgbClr val="112D63"/>
              </a:solidFill>
            </a:rPr>
            <a:t>Οι προϋποθέσεις λειτουργίας ορίζονται στην άδεια</a:t>
          </a:r>
        </a:p>
      </dsp:txBody>
      <dsp:txXfrm>
        <a:off x="7702221" y="1396886"/>
        <a:ext cx="1625661" cy="904130"/>
      </dsp:txXfrm>
    </dsp:sp>
    <dsp:sp modelId="{D3B0F540-7A0A-4901-8B72-D6EE74A1D4F3}">
      <dsp:nvSpPr>
        <dsp:cNvPr id="0" name=""/>
        <dsp:cNvSpPr/>
      </dsp:nvSpPr>
      <dsp:spPr>
        <a:xfrm rot="12009315">
          <a:off x="6712707" y="909114"/>
          <a:ext cx="761269" cy="431538"/>
        </a:xfrm>
        <a:prstGeom prst="rightArrow">
          <a:avLst>
            <a:gd name="adj1" fmla="val 60000"/>
            <a:gd name="adj2" fmla="val 50000"/>
          </a:avLst>
        </a:prstGeom>
        <a:solidFill>
          <a:srgbClr val="009FD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300" kern="1200">
            <a:solidFill>
              <a:srgbClr val="009FD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10800000">
        <a:off x="6838204" y="1017726"/>
        <a:ext cx="631808" cy="2589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E1C8FE-C0FD-4A80-953A-7443B3BC3E54}">
      <dsp:nvSpPr>
        <dsp:cNvPr id="0" name=""/>
        <dsp:cNvSpPr/>
      </dsp:nvSpPr>
      <dsp:spPr>
        <a:xfrm>
          <a:off x="0" y="139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7395BE-53B2-445E-9DBC-D8C81B4B28EE}">
      <dsp:nvSpPr>
        <dsp:cNvPr id="0" name=""/>
        <dsp:cNvSpPr/>
      </dsp:nvSpPr>
      <dsp:spPr>
        <a:xfrm>
          <a:off x="0" y="1394"/>
          <a:ext cx="10515600" cy="1174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Δυνατότητα αποθήκευσης </a:t>
          </a:r>
          <a:r>
            <a:rPr lang="el-GR" sz="2400" kern="1200" dirty="0" err="1"/>
            <a:t>Ενωσιακών</a:t>
          </a:r>
          <a:r>
            <a:rPr lang="el-GR" sz="2400" kern="1200" dirty="0"/>
            <a:t> εμπορευμάτων στις εγκαταστάσεις προσωρινής εναπόθεσης </a:t>
          </a:r>
        </a:p>
      </dsp:txBody>
      <dsp:txXfrm>
        <a:off x="0" y="1394"/>
        <a:ext cx="10515600" cy="1174496"/>
      </dsp:txXfrm>
    </dsp:sp>
    <dsp:sp modelId="{96FD9027-5408-449F-A008-87C678590B26}">
      <dsp:nvSpPr>
        <dsp:cNvPr id="0" name=""/>
        <dsp:cNvSpPr/>
      </dsp:nvSpPr>
      <dsp:spPr>
        <a:xfrm>
          <a:off x="0" y="1175891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690B12-F23D-4ADA-A90D-D62CE3C62884}">
      <dsp:nvSpPr>
        <dsp:cNvPr id="0" name=""/>
        <dsp:cNvSpPr/>
      </dsp:nvSpPr>
      <dsp:spPr>
        <a:xfrm>
          <a:off x="0" y="1175891"/>
          <a:ext cx="10515600" cy="9342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Όταν είναι δυνατή η εξακρίβωση της ταυτότητάς τους</a:t>
          </a:r>
        </a:p>
      </dsp:txBody>
      <dsp:txXfrm>
        <a:off x="0" y="1175891"/>
        <a:ext cx="10515600" cy="934241"/>
      </dsp:txXfrm>
    </dsp:sp>
    <dsp:sp modelId="{C06A522A-F73B-405B-B31D-65D66F6482CD}">
      <dsp:nvSpPr>
        <dsp:cNvPr id="0" name=""/>
        <dsp:cNvSpPr/>
      </dsp:nvSpPr>
      <dsp:spPr>
        <a:xfrm>
          <a:off x="0" y="2110132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AC4622-153F-4558-8820-0D7DE16D26AB}">
      <dsp:nvSpPr>
        <dsp:cNvPr id="0" name=""/>
        <dsp:cNvSpPr/>
      </dsp:nvSpPr>
      <dsp:spPr>
        <a:xfrm>
          <a:off x="0" y="2110132"/>
          <a:ext cx="10515600" cy="1174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</a:t>
          </a:r>
          <a:r>
            <a:rPr lang="el-GR" sz="2400" kern="1200" dirty="0"/>
            <a:t>α εμπορεύματα δε θεωρούνται ως εμπορεύματα σε προσωρινή εναπόθεση</a:t>
          </a:r>
        </a:p>
      </dsp:txBody>
      <dsp:txXfrm>
        <a:off x="0" y="2110132"/>
        <a:ext cx="10515600" cy="11744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E0CF28-9FF2-49A7-91D8-2E9BBFC94247}">
      <dsp:nvSpPr>
        <dsp:cNvPr id="0" name=""/>
        <dsp:cNvSpPr/>
      </dsp:nvSpPr>
      <dsp:spPr>
        <a:xfrm>
          <a:off x="0" y="79884"/>
          <a:ext cx="10515600" cy="810809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100" kern="1200" dirty="0"/>
            <a:t>Τα εμπορεύματα δεν μετακινούνται ή απομακρύνονται χωρίς την άδεια του αρμόδιου Τελωνείου</a:t>
          </a:r>
        </a:p>
      </dsp:txBody>
      <dsp:txXfrm>
        <a:off x="39580" y="119464"/>
        <a:ext cx="10436440" cy="731649"/>
      </dsp:txXfrm>
    </dsp:sp>
    <dsp:sp modelId="{D9CA01C8-A944-47B4-A23D-107083243ACF}">
      <dsp:nvSpPr>
        <dsp:cNvPr id="0" name=""/>
        <dsp:cNvSpPr/>
      </dsp:nvSpPr>
      <dsp:spPr>
        <a:xfrm>
          <a:off x="0" y="951174"/>
          <a:ext cx="10515600" cy="810809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100" kern="1200" dirty="0"/>
            <a:t>Δυνατότητα εξέτασης των εμπορευμάτων και λήψης δειγμάτων </a:t>
          </a:r>
        </a:p>
      </dsp:txBody>
      <dsp:txXfrm>
        <a:off x="39580" y="990754"/>
        <a:ext cx="10436440" cy="731649"/>
      </dsp:txXfrm>
    </dsp:sp>
    <dsp:sp modelId="{085938B1-CB8C-4FD5-9FD2-4CDCE4300238}">
      <dsp:nvSpPr>
        <dsp:cNvPr id="0" name=""/>
        <dsp:cNvSpPr/>
      </dsp:nvSpPr>
      <dsp:spPr>
        <a:xfrm>
          <a:off x="0" y="1822464"/>
          <a:ext cx="10515600" cy="810809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100" kern="1200" dirty="0"/>
            <a:t>Δυνατότητα εκτέλεσης συνήθων εργασιών</a:t>
          </a:r>
        </a:p>
      </dsp:txBody>
      <dsp:txXfrm>
        <a:off x="39580" y="1862044"/>
        <a:ext cx="10436440" cy="731649"/>
      </dsp:txXfrm>
    </dsp:sp>
    <dsp:sp modelId="{CBA6693F-F548-45F7-B857-3A28289848BD}">
      <dsp:nvSpPr>
        <dsp:cNvPr id="0" name=""/>
        <dsp:cNvSpPr/>
      </dsp:nvSpPr>
      <dsp:spPr>
        <a:xfrm>
          <a:off x="0" y="2693754"/>
          <a:ext cx="10515600" cy="810809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100" kern="1200" dirty="0"/>
            <a:t>Εξασφάλισης της τελωνειακής επιτήρησης και διευκόλυνση στον τελωνειακό έλεγχο</a:t>
          </a:r>
        </a:p>
      </dsp:txBody>
      <dsp:txXfrm>
        <a:off x="39580" y="2733334"/>
        <a:ext cx="10436440" cy="7316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B16BC-1C68-4247-A09D-7E21D8A1459B}">
      <dsp:nvSpPr>
        <dsp:cNvPr id="0" name=""/>
        <dsp:cNvSpPr/>
      </dsp:nvSpPr>
      <dsp:spPr>
        <a:xfrm>
          <a:off x="0" y="0"/>
          <a:ext cx="3358662" cy="335866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A82E44A-5C13-4F87-B72E-8A2CDB723114}">
      <dsp:nvSpPr>
        <dsp:cNvPr id="0" name=""/>
        <dsp:cNvSpPr/>
      </dsp:nvSpPr>
      <dsp:spPr>
        <a:xfrm>
          <a:off x="1679331" y="0"/>
          <a:ext cx="8248488" cy="3358662"/>
        </a:xfrm>
        <a:prstGeom prst="rect">
          <a:avLst/>
        </a:prstGeom>
        <a:noFill/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Είσοδος των εμπορευμάτων στην εγκατάσταση με κατάθεση διασάφησης </a:t>
          </a:r>
        </a:p>
      </dsp:txBody>
      <dsp:txXfrm>
        <a:off x="1679331" y="0"/>
        <a:ext cx="8248488" cy="713715"/>
      </dsp:txXfrm>
    </dsp:sp>
    <dsp:sp modelId="{33D4E894-AC21-4D0E-92C2-D0E658C18A35}">
      <dsp:nvSpPr>
        <dsp:cNvPr id="0" name=""/>
        <dsp:cNvSpPr/>
      </dsp:nvSpPr>
      <dsp:spPr>
        <a:xfrm>
          <a:off x="440824" y="713715"/>
          <a:ext cx="2477013" cy="247701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67698AD-9152-4797-89EE-CA31E52C3500}">
      <dsp:nvSpPr>
        <dsp:cNvPr id="0" name=""/>
        <dsp:cNvSpPr/>
      </dsp:nvSpPr>
      <dsp:spPr>
        <a:xfrm>
          <a:off x="1679331" y="713715"/>
          <a:ext cx="8248488" cy="2477013"/>
        </a:xfrm>
        <a:prstGeom prst="rect">
          <a:avLst/>
        </a:prstGeom>
        <a:noFill/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Η κατάθεση διασάφησης προσωρινής εναπόθεσης δηλώνει ότι εμπορεύματα βρίσκονται σε προσωρινή εναπόθεση</a:t>
          </a:r>
        </a:p>
      </dsp:txBody>
      <dsp:txXfrm>
        <a:off x="1679331" y="713715"/>
        <a:ext cx="8248488" cy="713715"/>
      </dsp:txXfrm>
    </dsp:sp>
    <dsp:sp modelId="{9ED70BFF-C1B3-4300-B856-97511BAE6454}">
      <dsp:nvSpPr>
        <dsp:cNvPr id="0" name=""/>
        <dsp:cNvSpPr/>
      </dsp:nvSpPr>
      <dsp:spPr>
        <a:xfrm>
          <a:off x="881648" y="1427431"/>
          <a:ext cx="1595364" cy="159536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4C0A07-E244-4833-8C37-1B2698C428B7}">
      <dsp:nvSpPr>
        <dsp:cNvPr id="0" name=""/>
        <dsp:cNvSpPr/>
      </dsp:nvSpPr>
      <dsp:spPr>
        <a:xfrm>
          <a:off x="1679331" y="1427431"/>
          <a:ext cx="8248488" cy="1595364"/>
        </a:xfrm>
        <a:prstGeom prst="rect">
          <a:avLst/>
        </a:prstGeom>
        <a:noFill/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Στη χώρα μας η διασάφηση προσωρινής εναπόθεσης έχει τη μορφή δηλωτικού </a:t>
          </a:r>
        </a:p>
      </dsp:txBody>
      <dsp:txXfrm>
        <a:off x="1679331" y="1427431"/>
        <a:ext cx="8248488" cy="713715"/>
      </dsp:txXfrm>
    </dsp:sp>
    <dsp:sp modelId="{102606E1-B9A5-4612-82E9-99A18361B278}">
      <dsp:nvSpPr>
        <dsp:cNvPr id="0" name=""/>
        <dsp:cNvSpPr/>
      </dsp:nvSpPr>
      <dsp:spPr>
        <a:xfrm>
          <a:off x="1322473" y="2141147"/>
          <a:ext cx="713715" cy="71371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3BBC8B0-615F-4F7E-B0E8-9D8EA74BE658}">
      <dsp:nvSpPr>
        <dsp:cNvPr id="0" name=""/>
        <dsp:cNvSpPr/>
      </dsp:nvSpPr>
      <dsp:spPr>
        <a:xfrm>
          <a:off x="1679331" y="2141147"/>
          <a:ext cx="8248488" cy="713715"/>
        </a:xfrm>
        <a:prstGeom prst="rect">
          <a:avLst/>
        </a:prstGeom>
        <a:noFill/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/>
            <a:t>Η πίστωση γίνεται με το παραστατικό με το οποίο τα εμπορεύματα λαμβάνουν τελωνειακό προορισμό</a:t>
          </a:r>
        </a:p>
      </dsp:txBody>
      <dsp:txXfrm>
        <a:off x="1679331" y="2141147"/>
        <a:ext cx="8248488" cy="7137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4DA7C-39CF-4618-A275-1F8A5AD0DC42}">
      <dsp:nvSpPr>
        <dsp:cNvPr id="0" name=""/>
        <dsp:cNvSpPr/>
      </dsp:nvSpPr>
      <dsp:spPr>
        <a:xfrm>
          <a:off x="0" y="0"/>
          <a:ext cx="1038697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D0B50BD-6843-4D37-9D44-092704C5F03F}">
      <dsp:nvSpPr>
        <dsp:cNvPr id="0" name=""/>
        <dsp:cNvSpPr/>
      </dsp:nvSpPr>
      <dsp:spPr>
        <a:xfrm>
          <a:off x="0" y="0"/>
          <a:ext cx="10386978" cy="969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Εξασφάλιση της μη απομάκρυνσης των εμπορευμάτων σε προσωρινή εναπόθεση από την τελωνειακή επιτήρηση </a:t>
          </a:r>
        </a:p>
      </dsp:txBody>
      <dsp:txXfrm>
        <a:off x="0" y="0"/>
        <a:ext cx="10386978" cy="969766"/>
      </dsp:txXfrm>
    </dsp:sp>
    <dsp:sp modelId="{E5E671A9-FF8B-4DF0-BCB5-9B58096131DC}">
      <dsp:nvSpPr>
        <dsp:cNvPr id="0" name=""/>
        <dsp:cNvSpPr/>
      </dsp:nvSpPr>
      <dsp:spPr>
        <a:xfrm>
          <a:off x="0" y="969766"/>
          <a:ext cx="1038697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0AF9EFF-1B98-4C79-9F80-35A2AE2BDEC9}">
      <dsp:nvSpPr>
        <dsp:cNvPr id="0" name=""/>
        <dsp:cNvSpPr/>
      </dsp:nvSpPr>
      <dsp:spPr>
        <a:xfrm>
          <a:off x="0" y="969766"/>
          <a:ext cx="10386978" cy="969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Εκπλήρωση των υποχρεώσεων που απορρέουν από την αποθήκευση των εμπορευμάτων σε προσωρινή εναπόθεση</a:t>
          </a:r>
        </a:p>
      </dsp:txBody>
      <dsp:txXfrm>
        <a:off x="0" y="969766"/>
        <a:ext cx="10386978" cy="969766"/>
      </dsp:txXfrm>
    </dsp:sp>
    <dsp:sp modelId="{5D40A30B-599C-46EE-B332-AA3183ACE3AA}">
      <dsp:nvSpPr>
        <dsp:cNvPr id="0" name=""/>
        <dsp:cNvSpPr/>
      </dsp:nvSpPr>
      <dsp:spPr>
        <a:xfrm>
          <a:off x="0" y="1939533"/>
          <a:ext cx="1038697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F8AB9C2-A3C0-4554-9B9B-5264AC31B210}">
      <dsp:nvSpPr>
        <dsp:cNvPr id="0" name=""/>
        <dsp:cNvSpPr/>
      </dsp:nvSpPr>
      <dsp:spPr>
        <a:xfrm>
          <a:off x="0" y="1939533"/>
          <a:ext cx="10386978" cy="969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Ο κάτοχος της άδειας ευθύνεται έναντι του δημοσίου για αναλογούντες δασμούς, φόρους και λοιπές επιβαρύνσεις</a:t>
          </a:r>
        </a:p>
      </dsp:txBody>
      <dsp:txXfrm>
        <a:off x="0" y="1939533"/>
        <a:ext cx="10386978" cy="969766"/>
      </dsp:txXfrm>
    </dsp:sp>
    <dsp:sp modelId="{C8A192E7-EFB0-4618-BA46-46E3A85C65D1}">
      <dsp:nvSpPr>
        <dsp:cNvPr id="0" name=""/>
        <dsp:cNvSpPr/>
      </dsp:nvSpPr>
      <dsp:spPr>
        <a:xfrm>
          <a:off x="0" y="2909300"/>
          <a:ext cx="10386978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42AFE8-F2DC-41B8-B473-9BA22C39C816}">
      <dsp:nvSpPr>
        <dsp:cNvPr id="0" name=""/>
        <dsp:cNvSpPr/>
      </dsp:nvSpPr>
      <dsp:spPr>
        <a:xfrm>
          <a:off x="0" y="2909300"/>
          <a:ext cx="10386978" cy="969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Ο διαχειριστής ευθύνεται έναντι των ιδιοκτητών για την αξία των εμπορευμάτων</a:t>
          </a:r>
        </a:p>
      </dsp:txBody>
      <dsp:txXfrm>
        <a:off x="0" y="2909300"/>
        <a:ext cx="10386978" cy="96976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2D6163-531D-4C13-946B-445661C8E71B}">
      <dsp:nvSpPr>
        <dsp:cNvPr id="0" name=""/>
        <dsp:cNvSpPr/>
      </dsp:nvSpPr>
      <dsp:spPr>
        <a:xfrm>
          <a:off x="3356" y="583201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Εύκολη πρόσβαση</a:t>
          </a:r>
        </a:p>
      </dsp:txBody>
      <dsp:txXfrm>
        <a:off x="3356" y="583201"/>
        <a:ext cx="2662712" cy="1597627"/>
      </dsp:txXfrm>
    </dsp:sp>
    <dsp:sp modelId="{BAE3B21C-6C6B-4268-B05D-589056EDD328}">
      <dsp:nvSpPr>
        <dsp:cNvPr id="0" name=""/>
        <dsp:cNvSpPr/>
      </dsp:nvSpPr>
      <dsp:spPr>
        <a:xfrm>
          <a:off x="5796433" y="621512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5714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Κατάλληλη διαμόρφωση χώρων</a:t>
          </a:r>
        </a:p>
      </dsp:txBody>
      <dsp:txXfrm>
        <a:off x="5796433" y="621512"/>
        <a:ext cx="2662712" cy="1597627"/>
      </dsp:txXfrm>
    </dsp:sp>
    <dsp:sp modelId="{EF38B8D6-7667-45A9-B00B-CE51891743C6}">
      <dsp:nvSpPr>
        <dsp:cNvPr id="0" name=""/>
        <dsp:cNvSpPr/>
      </dsp:nvSpPr>
      <dsp:spPr>
        <a:xfrm>
          <a:off x="2901452" y="602357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1429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Λειτουργική, ασφαλής και επαρκής, για εναπόθεση </a:t>
          </a:r>
          <a:r>
            <a:rPr lang="el-GR" sz="1600" kern="1200" dirty="0" err="1"/>
            <a:t>εμπ</a:t>
          </a:r>
          <a:r>
            <a:rPr lang="el-GR" sz="1600" kern="1200" dirty="0"/>
            <a:t>/των </a:t>
          </a:r>
        </a:p>
      </dsp:txBody>
      <dsp:txXfrm>
        <a:off x="2901452" y="602357"/>
        <a:ext cx="2662712" cy="1597627"/>
      </dsp:txXfrm>
    </dsp:sp>
    <dsp:sp modelId="{B6E69454-6441-47D0-931F-0E2971DDB9E6}">
      <dsp:nvSpPr>
        <dsp:cNvPr id="0" name=""/>
        <dsp:cNvSpPr/>
      </dsp:nvSpPr>
      <dsp:spPr>
        <a:xfrm>
          <a:off x="8790308" y="583201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714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latin typeface="+mn-lt"/>
            </a:rPr>
            <a:t>Να έχει τα απαραίτητα μέσα πυρόσβεσης, εξαερισμό και  κατάλληλο φωτισμό</a:t>
          </a:r>
        </a:p>
      </dsp:txBody>
      <dsp:txXfrm>
        <a:off x="8790308" y="583201"/>
        <a:ext cx="2662712" cy="1597627"/>
      </dsp:txXfrm>
    </dsp:sp>
    <dsp:sp modelId="{FAC007BE-0EFB-41DD-BD60-4FC7D07E4C20}">
      <dsp:nvSpPr>
        <dsp:cNvPr id="0" name=""/>
        <dsp:cNvSpPr/>
      </dsp:nvSpPr>
      <dsp:spPr>
        <a:xfrm>
          <a:off x="2966369" y="2456223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285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Δυνατότητα εναπόθεσης διαφορετικών ειδών </a:t>
          </a:r>
          <a:r>
            <a:rPr lang="el-GR" sz="1600" kern="1200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εμπ</a:t>
          </a:r>
          <a:r>
            <a:rPr lang="el-GR" sz="16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/των, τα οποία ανήκουν σε πολλούς παραλήπτες</a:t>
          </a:r>
          <a:endParaRPr lang="el-GR" sz="1600" kern="1200" dirty="0">
            <a:latin typeface="+mn-lt"/>
          </a:endParaRPr>
        </a:p>
      </dsp:txBody>
      <dsp:txXfrm>
        <a:off x="2966369" y="2456223"/>
        <a:ext cx="2662712" cy="1597627"/>
      </dsp:txXfrm>
    </dsp:sp>
    <dsp:sp modelId="{A5A7F057-7402-4600-B052-884F2A8E6B4B}">
      <dsp:nvSpPr>
        <dsp:cNvPr id="0" name=""/>
        <dsp:cNvSpPr/>
      </dsp:nvSpPr>
      <dsp:spPr>
        <a:xfrm>
          <a:off x="39675" y="2456223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8571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Να διατίθεται κατάλληλος εξοπλισμός φορτοεκφόρτωσης, ζύγισης, μέτρησης και ελέγχου των εμπορευμάτων</a:t>
          </a:r>
          <a:endParaRPr lang="el-GR" sz="1600" kern="1200" dirty="0">
            <a:latin typeface="+mn-lt"/>
          </a:endParaRPr>
        </a:p>
      </dsp:txBody>
      <dsp:txXfrm>
        <a:off x="39675" y="2456223"/>
        <a:ext cx="2662712" cy="1597627"/>
      </dsp:txXfrm>
    </dsp:sp>
    <dsp:sp modelId="{0E72A2BE-D09A-4C8F-8782-93E9002A7E9E}">
      <dsp:nvSpPr>
        <dsp:cNvPr id="0" name=""/>
        <dsp:cNvSpPr/>
      </dsp:nvSpPr>
      <dsp:spPr>
        <a:xfrm>
          <a:off x="5861324" y="2447100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34286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Να υπάρχουν ειδικά διαρρυθμισμένα διαμερίσματα ή χώρους για</a:t>
          </a:r>
          <a:r>
            <a:rPr lang="en-US" sz="16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l-GR" sz="16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ειδικής φύσεων  </a:t>
          </a:r>
          <a:r>
            <a:rPr lang="el-GR" sz="1600" kern="1200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εμπ</a:t>
          </a:r>
          <a:r>
            <a:rPr lang="el-GR" sz="16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/τα</a:t>
          </a:r>
          <a:endParaRPr lang="el-GR" sz="1600" kern="1200" dirty="0">
            <a:latin typeface="+mn-lt"/>
          </a:endParaRPr>
        </a:p>
      </dsp:txBody>
      <dsp:txXfrm>
        <a:off x="5861324" y="2447100"/>
        <a:ext cx="2662712" cy="1597627"/>
      </dsp:txXfrm>
    </dsp:sp>
    <dsp:sp modelId="{599F6F38-CAF6-49D3-8843-1F7430FA0F19}">
      <dsp:nvSpPr>
        <dsp:cNvPr id="0" name=""/>
        <dsp:cNvSpPr/>
      </dsp:nvSpPr>
      <dsp:spPr>
        <a:xfrm>
          <a:off x="8790308" y="2447100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Οι υπαίθριοι χώροι να είναι περιφραγμένοι κατά τρόπο ασφαλή, η αποθήκη και οι υπαίθριοι χώροι να διαχωρίζονται πλήρως</a:t>
          </a:r>
          <a:endParaRPr lang="el-GR" sz="1600" kern="1200" dirty="0">
            <a:latin typeface="+mn-lt"/>
          </a:endParaRPr>
        </a:p>
      </dsp:txBody>
      <dsp:txXfrm>
        <a:off x="8790308" y="2447100"/>
        <a:ext cx="2662712" cy="159762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2D6163-531D-4C13-946B-445661C8E71B}">
      <dsp:nvSpPr>
        <dsp:cNvPr id="0" name=""/>
        <dsp:cNvSpPr/>
      </dsp:nvSpPr>
      <dsp:spPr>
        <a:xfrm>
          <a:off x="3356" y="583201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Να εμφανίζει ανά πάσα στιγμή το απόθεμα των εμπορευμάτων</a:t>
          </a:r>
        </a:p>
      </dsp:txBody>
      <dsp:txXfrm>
        <a:off x="3356" y="583201"/>
        <a:ext cx="2662712" cy="1597627"/>
      </dsp:txXfrm>
    </dsp:sp>
    <dsp:sp modelId="{BAE3B21C-6C6B-4268-B05D-589056EDD328}">
      <dsp:nvSpPr>
        <dsp:cNvPr id="0" name=""/>
        <dsp:cNvSpPr/>
      </dsp:nvSpPr>
      <dsp:spPr>
        <a:xfrm>
          <a:off x="5796433" y="621512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Να τηρούνται στοιχεία αναγνώρισης τελωνειακών και άλλων εγγράφων που αφορούν τα αποθηκευμένα εμπορεύματα</a:t>
          </a:r>
        </a:p>
      </dsp:txBody>
      <dsp:txXfrm>
        <a:off x="5796433" y="621512"/>
        <a:ext cx="2662712" cy="1597627"/>
      </dsp:txXfrm>
    </dsp:sp>
    <dsp:sp modelId="{EF38B8D6-7667-45A9-B00B-CE51891743C6}">
      <dsp:nvSpPr>
        <dsp:cNvPr id="0" name=""/>
        <dsp:cNvSpPr/>
      </dsp:nvSpPr>
      <dsp:spPr>
        <a:xfrm>
          <a:off x="2901452" y="602357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Να τηρούνται παραπομπές στη σχετική ΔΠΕ, καθώς και στην ημερομηνία λήξης</a:t>
          </a:r>
        </a:p>
      </dsp:txBody>
      <dsp:txXfrm>
        <a:off x="2901452" y="602357"/>
        <a:ext cx="2662712" cy="1597627"/>
      </dsp:txXfrm>
    </dsp:sp>
    <dsp:sp modelId="{B6E69454-6441-47D0-931F-0E2971DDB9E6}">
      <dsp:nvSpPr>
        <dsp:cNvPr id="0" name=""/>
        <dsp:cNvSpPr/>
      </dsp:nvSpPr>
      <dsp:spPr>
        <a:xfrm>
          <a:off x="8790308" y="583201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latin typeface="+mn-lt"/>
            </a:rPr>
            <a:t>Να καταχωρείται ο Τελωνειακός χαρακτήρας των εμπορευμάτων</a:t>
          </a:r>
        </a:p>
      </dsp:txBody>
      <dsp:txXfrm>
        <a:off x="8790308" y="583201"/>
        <a:ext cx="2662712" cy="1597627"/>
      </dsp:txXfrm>
    </dsp:sp>
    <dsp:sp modelId="{A5A7F057-7402-4600-B052-884F2A8E6B4B}">
      <dsp:nvSpPr>
        <dsp:cNvPr id="0" name=""/>
        <dsp:cNvSpPr/>
      </dsp:nvSpPr>
      <dsp:spPr>
        <a:xfrm>
          <a:off x="1467848" y="2447100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latin typeface="+mn-lt"/>
            </a:rPr>
            <a:t>Να τηρούνται τα στοιχεία των εμπορευμάτων </a:t>
          </a:r>
        </a:p>
      </dsp:txBody>
      <dsp:txXfrm>
        <a:off x="1467848" y="2447100"/>
        <a:ext cx="2662712" cy="1597627"/>
      </dsp:txXfrm>
    </dsp:sp>
    <dsp:sp modelId="{0E72A2BE-D09A-4C8F-8782-93E9002A7E9E}">
      <dsp:nvSpPr>
        <dsp:cNvPr id="0" name=""/>
        <dsp:cNvSpPr/>
      </dsp:nvSpPr>
      <dsp:spPr>
        <a:xfrm>
          <a:off x="4396832" y="2447100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3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Να καταγράφεται το είδος των συνήθων εργασιών που πραγματοποιούνται επί των εμπορευμάτων</a:t>
          </a:r>
          <a:endParaRPr lang="el-GR" sz="1600" kern="1200" dirty="0">
            <a:latin typeface="+mn-lt"/>
          </a:endParaRPr>
        </a:p>
      </dsp:txBody>
      <dsp:txXfrm>
        <a:off x="4396832" y="2447100"/>
        <a:ext cx="2662712" cy="1597627"/>
      </dsp:txXfrm>
    </dsp:sp>
    <dsp:sp modelId="{599F6F38-CAF6-49D3-8843-1F7430FA0F19}">
      <dsp:nvSpPr>
        <dsp:cNvPr id="0" name=""/>
        <dsp:cNvSpPr/>
      </dsp:nvSpPr>
      <dsp:spPr>
        <a:xfrm>
          <a:off x="7325816" y="2447100"/>
          <a:ext cx="2662712" cy="1597627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Να καταγράφονται τα στοιχεία άφιξής τους στην εγκατάσταση ΠΕ</a:t>
          </a:r>
          <a:endParaRPr lang="el-GR" sz="1600" kern="1200" dirty="0">
            <a:latin typeface="+mn-lt"/>
          </a:endParaRPr>
        </a:p>
      </dsp:txBody>
      <dsp:txXfrm>
        <a:off x="7325816" y="2447100"/>
        <a:ext cx="2662712" cy="1597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CA93A-AD54-4047-8582-B176676E7A51}" type="datetimeFigureOut">
              <a:rPr lang="el-GR" smtClean="0"/>
              <a:t>11/4/2025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468313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751219"/>
            <a:ext cx="548640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9377318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4695E-024C-411C-A34E-DB563277CC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181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4695E-024C-411C-A34E-DB563277CCB4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0629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C4695E-024C-411C-A34E-DB563277CCB4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4698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68F64-561C-2425-BD8D-2E6D2CA1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4923295" cy="23876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29EAC-AEA0-56BC-4837-5FB921060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492329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05560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4F23-1432-096A-5986-F0AA4BDC8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D57307-AFBD-C79E-0CBA-FB7A49026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8561C-4B24-B03F-0B8B-C4A70995A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9C77A-FE1B-DB6A-D48F-F4F2D28C7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8A936-58D7-8C21-C778-AB910D971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26243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6A2A97-1FFB-BE7B-5821-F719E7EEB7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03DCA7-552A-00C9-33A1-32BD1402F0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AEBAE-F81D-197F-5269-03840AFF0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0CBB2-52AC-5FC2-EEA7-76010329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0C2AC-6E0E-89A8-31D3-AF71F0CA8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8712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EB84E-A6D3-E1BF-2DFA-D72E0D7C2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738FE-9399-F591-49A9-BF417F63C7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55C60-E20F-01CE-9AE4-EC78439A4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CB70D-CE61-394B-6A85-22103256C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D65BD-F406-8A2E-8363-324037A2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2A4D0A5-3EA2-3A12-8CC3-645E28C8B8F5}"/>
              </a:ext>
            </a:extLst>
          </p:cNvPr>
          <p:cNvGrpSpPr/>
          <p:nvPr userDrawn="1"/>
        </p:nvGrpSpPr>
        <p:grpSpPr>
          <a:xfrm>
            <a:off x="2858051" y="5734374"/>
            <a:ext cx="9333949" cy="650932"/>
            <a:chOff x="2858051" y="5734374"/>
            <a:chExt cx="9333949" cy="6509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4AE6BC-9A2F-7F6E-F9BA-538FBF47D89B}"/>
                </a:ext>
              </a:extLst>
            </p:cNvPr>
            <p:cNvSpPr/>
            <p:nvPr/>
          </p:nvSpPr>
          <p:spPr>
            <a:xfrm rot="5400000">
              <a:off x="7199559" y="1392866"/>
              <a:ext cx="650932" cy="9333948"/>
            </a:xfrm>
            <a:prstGeom prst="rect">
              <a:avLst/>
            </a:prstGeom>
            <a:gradFill>
              <a:gsLst>
                <a:gs pos="5000">
                  <a:schemeClr val="accent2">
                    <a:alpha val="0"/>
                  </a:schemeClr>
                </a:gs>
                <a:gs pos="72000">
                  <a:srgbClr val="3265C5">
                    <a:alpha val="91494"/>
                  </a:srgbClr>
                </a:gs>
                <a:gs pos="90000">
                  <a:schemeClr val="accent2"/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73C921D-8546-FBEC-0EB9-DFD940F16D8B}"/>
                </a:ext>
              </a:extLst>
            </p:cNvPr>
            <p:cNvSpPr/>
            <p:nvPr/>
          </p:nvSpPr>
          <p:spPr>
            <a:xfrm>
              <a:off x="9573777" y="6176963"/>
              <a:ext cx="2618223" cy="2083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790F84A5-1034-B091-D58E-535DAF34FD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131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905DBB-049A-2172-64E1-3262204B8B11}"/>
              </a:ext>
            </a:extLst>
          </p:cNvPr>
          <p:cNvSpPr/>
          <p:nvPr userDrawn="1"/>
        </p:nvSpPr>
        <p:spPr>
          <a:xfrm>
            <a:off x="5238428" y="1"/>
            <a:ext cx="6953572" cy="6385302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E644ED-0995-3126-EAF9-B4F656442443}"/>
              </a:ext>
            </a:extLst>
          </p:cNvPr>
          <p:cNvSpPr/>
          <p:nvPr userDrawn="1"/>
        </p:nvSpPr>
        <p:spPr>
          <a:xfrm rot="5400000">
            <a:off x="6062719" y="3795398"/>
            <a:ext cx="3974123" cy="2151086"/>
          </a:xfrm>
          <a:prstGeom prst="rect">
            <a:avLst/>
          </a:prstGeom>
          <a:gradFill>
            <a:gsLst>
              <a:gs pos="71010">
                <a:srgbClr val="0C49BA"/>
              </a:gs>
              <a:gs pos="0">
                <a:schemeClr val="accent2">
                  <a:alpha val="0"/>
                </a:schemeClr>
              </a:gs>
              <a:gs pos="9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DBBC46-FE2F-BA8D-0AF5-4B7A6F55A0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4237" y="4706913"/>
            <a:ext cx="2151087" cy="215108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F9A9BE3F-8ADA-7D34-2125-470B621C62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3954" y="1828649"/>
            <a:ext cx="2228578" cy="2387600"/>
          </a:xfrm>
        </p:spPr>
        <p:txBody>
          <a:bodyPr anchor="b">
            <a:noAutofit/>
          </a:bodyPr>
          <a:lstStyle>
            <a:lvl1pPr algn="l">
              <a:defRPr sz="13800" b="1"/>
            </a:lvl1pPr>
          </a:lstStyle>
          <a:p>
            <a:r>
              <a:rPr lang="en-GB" dirty="0"/>
              <a:t>0</a:t>
            </a:r>
            <a:endParaRPr lang="x-none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0F4F0B8B-1AB3-1A87-B9F4-41A5DF52C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3954" y="4419315"/>
            <a:ext cx="4923295" cy="1363141"/>
          </a:xfrm>
        </p:spPr>
        <p:txBody>
          <a:bodyPr>
            <a:normAutofit/>
          </a:bodyPr>
          <a:lstStyle>
            <a:lvl1pPr marL="0" indent="0" algn="l">
              <a:buNone/>
              <a:defRPr sz="20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FFAD1F-1DBD-8417-A6A2-0F772E4A5242}"/>
              </a:ext>
            </a:extLst>
          </p:cNvPr>
          <p:cNvSpPr/>
          <p:nvPr userDrawn="1"/>
        </p:nvSpPr>
        <p:spPr>
          <a:xfrm>
            <a:off x="9573777" y="6176963"/>
            <a:ext cx="2618223" cy="2083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65274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F18F23DC-D39A-60CA-75B6-7C8F86D3EC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56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7B3DFA5-230F-9D37-5DF3-D84978BF4A77}"/>
              </a:ext>
            </a:extLst>
          </p:cNvPr>
          <p:cNvSpPr/>
          <p:nvPr userDrawn="1"/>
        </p:nvSpPr>
        <p:spPr>
          <a:xfrm rot="5400000">
            <a:off x="9101051" y="3767056"/>
            <a:ext cx="5212079" cy="969818"/>
          </a:xfrm>
          <a:prstGeom prst="rect">
            <a:avLst/>
          </a:prstGeom>
          <a:gradFill>
            <a:gsLst>
              <a:gs pos="33000">
                <a:schemeClr val="accent2">
                  <a:alpha val="0"/>
                </a:schemeClr>
              </a:gs>
              <a:gs pos="99000">
                <a:schemeClr val="accent2">
                  <a:alpha val="97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1AD5B1-612A-9179-8EB0-A76593E7B0C3}"/>
              </a:ext>
            </a:extLst>
          </p:cNvPr>
          <p:cNvSpPr/>
          <p:nvPr userDrawn="1"/>
        </p:nvSpPr>
        <p:spPr>
          <a:xfrm rot="5400000">
            <a:off x="9060872" y="3253052"/>
            <a:ext cx="4738251" cy="1523998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alpha val="56294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1FAC64-F963-43F7-EC91-EC3A58419E90}"/>
              </a:ext>
            </a:extLst>
          </p:cNvPr>
          <p:cNvSpPr/>
          <p:nvPr userDrawn="1"/>
        </p:nvSpPr>
        <p:spPr>
          <a:xfrm>
            <a:off x="11222180" y="5212075"/>
            <a:ext cx="969819" cy="972632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alpha val="56294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CBC651-C404-B720-38B8-7B7C971CB533}"/>
              </a:ext>
            </a:extLst>
          </p:cNvPr>
          <p:cNvSpPr/>
          <p:nvPr userDrawn="1"/>
        </p:nvSpPr>
        <p:spPr>
          <a:xfrm>
            <a:off x="9573777" y="6176963"/>
            <a:ext cx="2618223" cy="2083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C10179-C19D-EAD6-85D9-69CE999F14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8982" y="5207616"/>
            <a:ext cx="933018" cy="941941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EAC4E98-AC61-DBF2-B3E0-D445100925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46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35171-C467-EA6E-6272-466C00F58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7F787E-7505-E2FA-296C-59EB1827F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BC59B-84AC-9F2B-06A6-185B391E0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D4B206-D1CC-9BBB-019C-834256B0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8473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61201A-B47D-3285-0478-7E9BD28E8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B7E397-6133-9EEC-0AF9-4487A0CDF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FD2BE-94F1-E449-6C41-F142415C9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934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1301B-222C-FA56-B002-FD20BCAE5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9902E-657E-B399-6767-EB0BD0FA0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BD4297-1FB6-86E3-D512-6A627F144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0753EB-679A-B13C-6E57-131B6B42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30B92-AED0-007D-E494-7E79E1121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82B40D-1631-AF8C-81ED-A9D9025B3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915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366BB-3EC2-D0B2-A68A-3EBE7799C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25F486-379F-F3B9-DEB3-1EDFD6C3B8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7DD915-6B4C-7AFE-122B-99607D9A1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56322F-E89D-E431-0AD4-4B6048BA9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A6C14-56CE-AC9A-27B8-F0AC89F15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E9AF03-05D8-8E86-D753-6B811ED9A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7747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930C0E-A150-FC43-E64B-4A3B54453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2EDCC0-12BE-F9B9-2CCA-DB0BD2192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A4D36-576D-60EB-A4F1-A9CECDE9A5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F8F5D-4110-EAE2-E923-FB66CFB23B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CB04E-97F9-F100-96A8-1C8BC5F795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638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A978FF7-0393-3011-9447-2A59FEFDD616}"/>
              </a:ext>
            </a:extLst>
          </p:cNvPr>
          <p:cNvSpPr txBox="1"/>
          <p:nvPr/>
        </p:nvSpPr>
        <p:spPr>
          <a:xfrm>
            <a:off x="5421111" y="2845491"/>
            <a:ext cx="65512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/>
              <a:t>ΛΕΙΤΟΥΡΓΙΑ ΕΓΚΑΤΑΣΤΑΣΗΣ ΠΡΟΣΩΡΙΝΗΣ ΕΝΑΠΟΘΕΣΗΣ</a:t>
            </a:r>
          </a:p>
          <a:p>
            <a:endParaRPr lang="el-GR" sz="3200" b="1" dirty="0"/>
          </a:p>
          <a:p>
            <a:pPr algn="r"/>
            <a:r>
              <a:rPr lang="el-GR" sz="3200" b="1" dirty="0"/>
              <a:t>				</a:t>
            </a:r>
            <a:endParaRPr lang="el-GR" sz="16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B9BE13-F741-87CF-B8CE-E2BCCDBCE8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6759" y="0"/>
            <a:ext cx="3495241" cy="225259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9FF9F0E-18C3-CC46-0ECF-E993C8EF650B}"/>
              </a:ext>
            </a:extLst>
          </p:cNvPr>
          <p:cNvGrpSpPr/>
          <p:nvPr/>
        </p:nvGrpSpPr>
        <p:grpSpPr>
          <a:xfrm>
            <a:off x="0" y="0"/>
            <a:ext cx="5895217" cy="6858003"/>
            <a:chOff x="-2" y="-2"/>
            <a:chExt cx="5895217" cy="685800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125D00-2738-7A73-FF95-A7D0C8F87BA3}"/>
                </a:ext>
              </a:extLst>
            </p:cNvPr>
            <p:cNvSpPr/>
            <p:nvPr/>
          </p:nvSpPr>
          <p:spPr>
            <a:xfrm>
              <a:off x="1270055" y="-2"/>
              <a:ext cx="3706574" cy="6023707"/>
            </a:xfrm>
            <a:prstGeom prst="rect">
              <a:avLst/>
            </a:prstGeom>
            <a:gradFill>
              <a:gsLst>
                <a:gs pos="0">
                  <a:schemeClr val="accent2">
                    <a:alpha val="0"/>
                  </a:schemeClr>
                </a:gs>
                <a:gs pos="89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40FB139-728C-16A2-AF44-871FB3700809}"/>
                </a:ext>
              </a:extLst>
            </p:cNvPr>
            <p:cNvSpPr/>
            <p:nvPr/>
          </p:nvSpPr>
          <p:spPr>
            <a:xfrm rot="5400000">
              <a:off x="-641155" y="3525031"/>
              <a:ext cx="3974123" cy="2691818"/>
            </a:xfrm>
            <a:prstGeom prst="rect">
              <a:avLst/>
            </a:prstGeom>
            <a:gradFill>
              <a:gsLst>
                <a:gs pos="0">
                  <a:schemeClr val="accent2">
                    <a:alpha val="0"/>
                  </a:schemeClr>
                </a:gs>
                <a:gs pos="72000">
                  <a:srgbClr val="3265C5">
                    <a:alpha val="91494"/>
                  </a:srgbClr>
                </a:gs>
                <a:gs pos="90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1593F6F-9A45-C9EC-DE73-ADE96CCB02B1}"/>
                </a:ext>
              </a:extLst>
            </p:cNvPr>
            <p:cNvSpPr/>
            <p:nvPr/>
          </p:nvSpPr>
          <p:spPr>
            <a:xfrm>
              <a:off x="2691816" y="6023705"/>
              <a:ext cx="3203399" cy="36341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363EBE31-DA69-4BA9-38B2-1E6408C5638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1818" y="3738894"/>
            <a:ext cx="2284813" cy="2284813"/>
          </a:xfrm>
          <a:prstGeom prst="rect">
            <a:avLst/>
          </a:prstGeom>
        </p:spPr>
      </p:pic>
      <p:sp>
        <p:nvSpPr>
          <p:cNvPr id="11" name="9 - Ορθογώνιο">
            <a:extLst>
              <a:ext uri="{FF2B5EF4-FFF2-40B4-BE49-F238E27FC236}">
                <a16:creationId xmlns:a16="http://schemas.microsoft.com/office/drawing/2014/main" id="{CC40D3A6-BB48-4466-AE56-2076B578D9D5}"/>
              </a:ext>
            </a:extLst>
          </p:cNvPr>
          <p:cNvSpPr/>
          <p:nvPr/>
        </p:nvSpPr>
        <p:spPr>
          <a:xfrm>
            <a:off x="5983999" y="5377376"/>
            <a:ext cx="620800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>
              <a:lnSpc>
                <a:spcPct val="150000"/>
              </a:lnSpc>
              <a:defRPr/>
            </a:pPr>
            <a:r>
              <a:rPr lang="el-GR" sz="1200" b="1" dirty="0">
                <a:solidFill>
                  <a:srgbClr val="112D63"/>
                </a:solidFill>
                <a:latin typeface="+mj-lt"/>
              </a:rPr>
              <a:t>Δημητρίου Χρήστος</a:t>
            </a:r>
            <a:endParaRPr lang="el" sz="1200" b="1" dirty="0">
              <a:solidFill>
                <a:srgbClr val="112D63"/>
              </a:solidFill>
              <a:latin typeface="+mj-lt"/>
            </a:endParaRPr>
          </a:p>
          <a:p>
            <a:pPr marL="357188">
              <a:defRPr/>
            </a:pPr>
            <a:r>
              <a:rPr lang="el" sz="1200" b="1" dirty="0">
                <a:solidFill>
                  <a:srgbClr val="112D63"/>
                </a:solidFill>
                <a:latin typeface="+mj-lt"/>
              </a:rPr>
              <a:t>  </a:t>
            </a:r>
            <a:r>
              <a:rPr lang="el" sz="1200" dirty="0">
                <a:solidFill>
                  <a:srgbClr val="112D63"/>
                </a:solidFill>
                <a:latin typeface="+mj-lt"/>
              </a:rPr>
              <a:t>Τελωνειακή Περιφέρεια Θεσσαλονίκης</a:t>
            </a:r>
          </a:p>
          <a:p>
            <a:pPr marL="357188">
              <a:defRPr/>
            </a:pPr>
            <a:r>
              <a:rPr lang="el" sz="1200" dirty="0">
                <a:solidFill>
                  <a:srgbClr val="112D63"/>
                </a:solidFill>
                <a:latin typeface="+mj-lt"/>
              </a:rPr>
              <a:t>  Τμήμα Δ΄ Δασμολογικών Διαδικασιών Ειδικών Καθεστώτων &amp; Αξιών </a:t>
            </a:r>
            <a:endParaRPr lang="el-GR" sz="1200" dirty="0">
              <a:solidFill>
                <a:srgbClr val="112D63"/>
              </a:solidFill>
              <a:latin typeface="+mj-lt"/>
            </a:endParaRPr>
          </a:p>
          <a:p>
            <a:pPr marL="357188">
              <a:defRPr/>
            </a:pPr>
            <a:r>
              <a:rPr lang="el-GR" altLang="en-US" sz="1200" dirty="0">
                <a:solidFill>
                  <a:srgbClr val="112D63"/>
                </a:solidFill>
                <a:latin typeface="+mj-lt"/>
              </a:rPr>
              <a:t>   </a:t>
            </a:r>
            <a:r>
              <a:rPr lang="en-US" altLang="en-US" sz="1200" dirty="0">
                <a:solidFill>
                  <a:srgbClr val="112D63"/>
                </a:solidFill>
                <a:latin typeface="+mj-lt"/>
              </a:rPr>
              <a:t>email:</a:t>
            </a:r>
            <a:r>
              <a:rPr lang="el-GR" altLang="en-US" sz="1200" dirty="0">
                <a:solidFill>
                  <a:srgbClr val="112D63"/>
                </a:solidFill>
                <a:latin typeface="+mj-lt"/>
              </a:rPr>
              <a:t> </a:t>
            </a:r>
            <a:r>
              <a:rPr lang="en-US" altLang="en-US" sz="1200" dirty="0">
                <a:solidFill>
                  <a:srgbClr val="112D63"/>
                </a:solidFill>
                <a:latin typeface="+mj-lt"/>
              </a:rPr>
              <a:t>c.dimitriou@aade.gr</a:t>
            </a:r>
            <a:endParaRPr lang="el-GR" sz="1200" dirty="0">
              <a:solidFill>
                <a:srgbClr val="112D63"/>
              </a:solidFill>
              <a:latin typeface="+mj-lt"/>
            </a:endParaRPr>
          </a:p>
          <a:p>
            <a:pPr marL="271463" algn="r">
              <a:defRPr/>
            </a:pPr>
            <a:endParaRPr lang="el-GR" sz="1200" b="1" dirty="0">
              <a:latin typeface="+mj-lt"/>
            </a:endParaRPr>
          </a:p>
          <a:p>
            <a:pPr marL="271463" algn="r">
              <a:defRPr/>
            </a:pPr>
            <a:r>
              <a:rPr lang="el-GR" sz="1200" b="1" dirty="0">
                <a:solidFill>
                  <a:srgbClr val="112D63"/>
                </a:solidFill>
                <a:latin typeface="+mj-lt"/>
              </a:rPr>
              <a:t>Θεσσαλονίκη, Απρίλιος 2025</a:t>
            </a:r>
          </a:p>
        </p:txBody>
      </p:sp>
    </p:spTree>
    <p:extLst>
      <p:ext uri="{BB962C8B-B14F-4D97-AF65-F5344CB8AC3E}">
        <p14:creationId xmlns:p14="http://schemas.microsoft.com/office/powerpoint/2010/main" val="3163689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Θέση περιεχομένου 4">
            <a:extLst>
              <a:ext uri="{FF2B5EF4-FFF2-40B4-BE49-F238E27FC236}">
                <a16:creationId xmlns:a16="http://schemas.microsoft.com/office/drawing/2014/main" id="{EC86D100-F931-47AA-B20E-48898D774BD7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52494874"/>
              </p:ext>
            </p:extLst>
          </p:nvPr>
        </p:nvGraphicFramePr>
        <p:xfrm>
          <a:off x="838200" y="1658509"/>
          <a:ext cx="10515600" cy="328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1 - Τίτλος">
            <a:extLst>
              <a:ext uri="{FF2B5EF4-FFF2-40B4-BE49-F238E27FC236}">
                <a16:creationId xmlns:a16="http://schemas.microsoft.com/office/drawing/2014/main" id="{55F8BB35-7666-4E74-97D3-02AECD02535E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874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 err="1">
                <a:solidFill>
                  <a:srgbClr val="112D63"/>
                </a:solidFill>
              </a:rPr>
              <a:t>Ενωσιακά</a:t>
            </a:r>
            <a:r>
              <a:rPr lang="el-GR" sz="2800" b="1" dirty="0">
                <a:solidFill>
                  <a:srgbClr val="112D63"/>
                </a:solidFill>
              </a:rPr>
              <a:t> Εμπορεύματα σε Εγκαταστάσεις Π.Ε.</a:t>
            </a:r>
            <a:endParaRPr lang="el-GR" sz="2800" dirty="0">
              <a:solidFill>
                <a:srgbClr val="112D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954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7A01BD07-B578-46A5-A3AF-B08B0A2BD193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95559738"/>
              </p:ext>
            </p:extLst>
          </p:nvPr>
        </p:nvGraphicFramePr>
        <p:xfrm>
          <a:off x="838200" y="1636775"/>
          <a:ext cx="10515600" cy="35844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1 - Τίτλος">
            <a:extLst>
              <a:ext uri="{FF2B5EF4-FFF2-40B4-BE49-F238E27FC236}">
                <a16:creationId xmlns:a16="http://schemas.microsoft.com/office/drawing/2014/main" id="{55F8BB35-7666-4E74-97D3-02AECD02535E}"/>
              </a:ext>
            </a:extLst>
          </p:cNvPr>
          <p:cNvSpPr txBox="1">
            <a:spLocks/>
          </p:cNvSpPr>
          <p:nvPr/>
        </p:nvSpPr>
        <p:spPr>
          <a:xfrm>
            <a:off x="838200" y="449792"/>
            <a:ext cx="10515600" cy="666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</a:rPr>
              <a:t>Οροί Αποθήκευσης Εμπορευμάτων</a:t>
            </a:r>
            <a:endParaRPr lang="el-GR" sz="2800" dirty="0">
              <a:solidFill>
                <a:srgbClr val="112D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531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373592"/>
            <a:ext cx="10515600" cy="1033907"/>
          </a:xfrm>
        </p:spPr>
        <p:txBody>
          <a:bodyPr>
            <a:noAutofit/>
          </a:bodyPr>
          <a:lstStyle/>
          <a:p>
            <a:pPr algn="ctr"/>
            <a:r>
              <a:rPr lang="el-GR" sz="2800" b="1" dirty="0">
                <a:latin typeface="+mn-lt"/>
              </a:rPr>
              <a:t>Είσοδος των Εμπορευμάτων στις Εγκαταστάσεις Π.Ε.</a:t>
            </a:r>
          </a:p>
        </p:txBody>
      </p: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DE2DBC90-CA67-49B6-B1BA-7B50FBF94B6F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001290"/>
              </p:ext>
            </p:extLst>
          </p:nvPr>
        </p:nvGraphicFramePr>
        <p:xfrm>
          <a:off x="668214" y="1644162"/>
          <a:ext cx="9927819" cy="3358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838200" y="1461257"/>
            <a:ext cx="10600426" cy="41320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/>
              <a:t>Τα εμπορεύματα που εναποτίθενται στις εγκαταστάσεις Π.Ε πρέπει μέχρι την </a:t>
            </a:r>
            <a:r>
              <a:rPr lang="el-GR" sz="2000" u="sng" dirty="0"/>
              <a:t>90</a:t>
            </a:r>
            <a:r>
              <a:rPr lang="el-GR" sz="1800" u="sng" dirty="0"/>
              <a:t>η</a:t>
            </a:r>
            <a:r>
              <a:rPr lang="el-GR" sz="2000" u="sng" dirty="0"/>
              <a:t> ημέρα </a:t>
            </a:r>
            <a:r>
              <a:rPr lang="el-GR" sz="2000" dirty="0"/>
              <a:t>της παραμονής τους να:</a:t>
            </a:r>
          </a:p>
          <a:p>
            <a:pPr marL="0" indent="0" algn="just">
              <a:buNone/>
            </a:pPr>
            <a:endParaRPr lang="el-GR" sz="1800" dirty="0"/>
          </a:p>
          <a:p>
            <a:pPr marL="414338" indent="-285750" algn="just">
              <a:buSzPct val="77000"/>
              <a:buFont typeface="Wingdings" panose="05000000000000000000" pitchFamily="2" charset="2"/>
              <a:buChar char="Ø"/>
            </a:pPr>
            <a:r>
              <a:rPr lang="el-GR" sz="2000" dirty="0"/>
              <a:t>τεθούν σε ελεύθερη κυκλοφορία</a:t>
            </a:r>
          </a:p>
          <a:p>
            <a:pPr marL="414338" indent="-285750" algn="just">
              <a:buSzPct val="77000"/>
              <a:buFont typeface="Wingdings" panose="05000000000000000000" pitchFamily="2" charset="2"/>
              <a:buChar char="Ø"/>
            </a:pPr>
            <a:r>
              <a:rPr lang="el-GR" sz="2000" dirty="0"/>
              <a:t>επανεξαχθούν εκτός του Τελωνειακού εδάφους της Ευρωπαϊκής Ένωσης</a:t>
            </a:r>
          </a:p>
          <a:p>
            <a:pPr marL="414338" indent="-285750" algn="just">
              <a:buSzPct val="77000"/>
              <a:buFont typeface="Wingdings" panose="05000000000000000000" pitchFamily="2" charset="2"/>
              <a:buChar char="Ø"/>
            </a:pPr>
            <a:r>
              <a:rPr lang="el-GR" sz="2000" dirty="0"/>
              <a:t>υπαχθούν σε ειδικό καθεστώς</a:t>
            </a:r>
          </a:p>
          <a:p>
            <a:pPr marL="414338" indent="-285750" algn="just">
              <a:buSzPct val="77000"/>
              <a:buFont typeface="Wingdings" panose="05000000000000000000" pitchFamily="2" charset="2"/>
              <a:buChar char="Ø"/>
            </a:pPr>
            <a:r>
              <a:rPr lang="el-GR" sz="2000" dirty="0"/>
              <a:t>εγκαταλειφθούν υπέρ του Δημοσίου</a:t>
            </a:r>
          </a:p>
          <a:p>
            <a:pPr marL="414338" indent="-285750" algn="just">
              <a:buSzPct val="77000"/>
              <a:buFont typeface="Wingdings" panose="05000000000000000000" pitchFamily="2" charset="2"/>
              <a:buChar char="Ø"/>
            </a:pPr>
            <a:r>
              <a:rPr lang="el-GR" sz="2000" dirty="0"/>
              <a:t>καταστραφούν</a:t>
            </a:r>
          </a:p>
          <a:p>
            <a:pPr marL="0" indent="0">
              <a:buNone/>
            </a:pPr>
            <a:endParaRPr lang="el-GR" sz="2400" dirty="0"/>
          </a:p>
        </p:txBody>
      </p:sp>
      <p:sp>
        <p:nvSpPr>
          <p:cNvPr id="7" name="1 - Τίτλος">
            <a:extLst>
              <a:ext uri="{FF2B5EF4-FFF2-40B4-BE49-F238E27FC236}">
                <a16:creationId xmlns:a16="http://schemas.microsoft.com/office/drawing/2014/main" id="{4DFD17AF-92A9-4D90-AB13-26EC1A3A1CD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079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</a:rPr>
              <a:t>Έξοδος των Εμπορευμάτων από τις Εγκαταστάσεις Π.Ε.</a:t>
            </a:r>
            <a:endParaRPr lang="el-GR" sz="2800" b="1" dirty="0">
              <a:solidFill>
                <a:srgbClr val="112D63"/>
              </a:solidFill>
              <a:latin typeface="+mn-lt"/>
            </a:endParaRP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BC4DA189-A4E8-4415-95D5-A51E754E099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902" y="3429000"/>
            <a:ext cx="3733098" cy="2294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5798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rgbClr val="112D63"/>
                </a:solidFill>
              </a:rPr>
              <a:t>Υποχρεώσεις Προσώπων για την Π.Ε. Εμπορευμάτων (άρθρο 147 Ε.Τ.Κ.) </a:t>
            </a:r>
            <a:endParaRPr lang="el-GR" sz="2800" b="1" dirty="0">
              <a:solidFill>
                <a:srgbClr val="112D63"/>
              </a:solidFill>
              <a:latin typeface="+mn-lt"/>
            </a:endParaRPr>
          </a:p>
        </p:txBody>
      </p:sp>
      <p:graphicFrame>
        <p:nvGraphicFramePr>
          <p:cNvPr id="6" name="Θέση περιεχομένου 5">
            <a:extLst>
              <a:ext uri="{FF2B5EF4-FFF2-40B4-BE49-F238E27FC236}">
                <a16:creationId xmlns:a16="http://schemas.microsoft.com/office/drawing/2014/main" id="{AA44F5EE-818C-40B5-8E3C-DE122367BB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89417"/>
              </p:ext>
            </p:extLst>
          </p:nvPr>
        </p:nvGraphicFramePr>
        <p:xfrm>
          <a:off x="949570" y="1521068"/>
          <a:ext cx="10386978" cy="3879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655885" y="1125581"/>
            <a:ext cx="8701454" cy="413205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000" b="1" dirty="0"/>
              <a:t>Εγκατάσταση στο τελωνειακό έδαφος της Ένωσης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000" b="1" dirty="0"/>
              <a:t>Παρέχουν τα αναγκαία εχέγγυα για την ορθή διεξαγωγή των εργασιών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000" b="1" dirty="0"/>
              <a:t>Παρέχουν εγγύηση σύμφωνα με το άρθρο 89 του Ε.Τ.Κ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000" b="1" dirty="0"/>
              <a:t>Απουσία σοβαρών τελωνειακών και φορολογικών παραβάσεων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000" b="1" dirty="0"/>
              <a:t>Απουσία ποινικών αδικημάτων</a:t>
            </a:r>
          </a:p>
          <a:p>
            <a:pPr>
              <a:lnSpc>
                <a:spcPct val="150000"/>
              </a:lnSpc>
            </a:pPr>
            <a:endParaRPr lang="el-GR" sz="2000" dirty="0"/>
          </a:p>
          <a:p>
            <a:endParaRPr lang="el-GR" sz="2400" dirty="0"/>
          </a:p>
        </p:txBody>
      </p:sp>
      <p:sp>
        <p:nvSpPr>
          <p:cNvPr id="7" name="1 - Τίτλος">
            <a:extLst>
              <a:ext uri="{FF2B5EF4-FFF2-40B4-BE49-F238E27FC236}">
                <a16:creationId xmlns:a16="http://schemas.microsoft.com/office/drawing/2014/main" id="{4DFD17AF-92A9-4D90-AB13-26EC1A3A1CD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663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</a:rPr>
              <a:t>Προϋποθέσεις Χορήγησης Άδειας (Ι) </a:t>
            </a:r>
            <a:endParaRPr lang="el-GR" sz="2800" b="1" dirty="0">
              <a:solidFill>
                <a:srgbClr val="112D63"/>
              </a:solidFill>
              <a:latin typeface="+mn-lt"/>
            </a:endParaRPr>
          </a:p>
        </p:txBody>
      </p:sp>
      <p:pic>
        <p:nvPicPr>
          <p:cNvPr id="2" name="Εικόνα 1">
            <a:extLst>
              <a:ext uri="{FF2B5EF4-FFF2-40B4-BE49-F238E27FC236}">
                <a16:creationId xmlns:a16="http://schemas.microsoft.com/office/drawing/2014/main" id="{96831A0D-714C-4E76-8409-9B9E0ABE2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9809" y="3903785"/>
            <a:ext cx="3172191" cy="182863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573822" y="1266092"/>
            <a:ext cx="9460523" cy="39476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000" b="1" dirty="0"/>
              <a:t>Εύκολη επιτήρηση από τις Τελωνειακές αρχές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000" b="1" dirty="0"/>
              <a:t>Οι εγκαταστάσεις προσωρινής εναπόθεσης δεν χρησιμοποιούνται με σκοπό τη λιανική πώληση.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000" b="1" dirty="0"/>
              <a:t>Η λειτουργία των εγκαταστάσεων προσωρινής εναπόθεσης γίνεται αποκλειστικά από τον κάτοχο της άδειας.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000" b="1" dirty="0"/>
              <a:t>Τήρηση κατάλληλων καταχωρίσεων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2000" b="1" dirty="0" err="1"/>
              <a:t>Καταλληλότητα</a:t>
            </a:r>
            <a:r>
              <a:rPr lang="el-GR" sz="2000" b="1" dirty="0"/>
              <a:t> χώρων εγκαταστάσεων προσωρινής εναπόθεσης </a:t>
            </a:r>
            <a:endParaRPr lang="el-G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l-GR" sz="2400" dirty="0"/>
          </a:p>
        </p:txBody>
      </p:sp>
      <p:sp>
        <p:nvSpPr>
          <p:cNvPr id="7" name="1 - Τίτλος">
            <a:extLst>
              <a:ext uri="{FF2B5EF4-FFF2-40B4-BE49-F238E27FC236}">
                <a16:creationId xmlns:a16="http://schemas.microsoft.com/office/drawing/2014/main" id="{4DFD17AF-92A9-4D90-AB13-26EC1A3A1CD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</a:rPr>
              <a:t>Προϋποθέσεις Χορήγησης Άδειας (ΙΙ)</a:t>
            </a:r>
            <a:endParaRPr lang="el-GR" sz="2800" b="1" dirty="0">
              <a:solidFill>
                <a:srgbClr val="112D63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0522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Θέση περιεχομένου 6">
            <a:extLst>
              <a:ext uri="{FF2B5EF4-FFF2-40B4-BE49-F238E27FC236}">
                <a16:creationId xmlns:a16="http://schemas.microsoft.com/office/drawing/2014/main" id="{02B3CC8D-773C-4824-A281-46C522DC19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3489563"/>
              </p:ext>
            </p:extLst>
          </p:nvPr>
        </p:nvGraphicFramePr>
        <p:xfrm>
          <a:off x="307731" y="972770"/>
          <a:ext cx="11456377" cy="4627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- Τίτλος">
            <a:extLst>
              <a:ext uri="{FF2B5EF4-FFF2-40B4-BE49-F238E27FC236}">
                <a16:creationId xmlns:a16="http://schemas.microsoft.com/office/drawing/2014/main" id="{BD73196E-24A4-4B43-B0D1-114C3384AAB5}"/>
              </a:ext>
            </a:extLst>
          </p:cNvPr>
          <p:cNvSpPr txBox="1">
            <a:spLocks/>
          </p:cNvSpPr>
          <p:nvPr/>
        </p:nvSpPr>
        <p:spPr>
          <a:xfrm>
            <a:off x="838200" y="248463"/>
            <a:ext cx="10515600" cy="566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</a:rPr>
              <a:t>Στοιχεία Καταλληλόλητας Εγκαταστάσεων Π.Ε.</a:t>
            </a:r>
          </a:p>
        </p:txBody>
      </p:sp>
    </p:spTree>
    <p:extLst>
      <p:ext uri="{BB962C8B-B14F-4D97-AF65-F5344CB8AC3E}">
        <p14:creationId xmlns:p14="http://schemas.microsoft.com/office/powerpoint/2010/main" val="389454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Θέση περιεχομένου 6">
            <a:extLst>
              <a:ext uri="{FF2B5EF4-FFF2-40B4-BE49-F238E27FC236}">
                <a16:creationId xmlns:a16="http://schemas.microsoft.com/office/drawing/2014/main" id="{02B3CC8D-773C-4824-A281-46C522DC19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648108"/>
              </p:ext>
            </p:extLst>
          </p:nvPr>
        </p:nvGraphicFramePr>
        <p:xfrm>
          <a:off x="307731" y="972770"/>
          <a:ext cx="11456377" cy="4627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- Τίτλος">
            <a:extLst>
              <a:ext uri="{FF2B5EF4-FFF2-40B4-BE49-F238E27FC236}">
                <a16:creationId xmlns:a16="http://schemas.microsoft.com/office/drawing/2014/main" id="{BD73196E-24A4-4B43-B0D1-114C3384AAB5}"/>
              </a:ext>
            </a:extLst>
          </p:cNvPr>
          <p:cNvSpPr txBox="1">
            <a:spLocks/>
          </p:cNvSpPr>
          <p:nvPr/>
        </p:nvSpPr>
        <p:spPr>
          <a:xfrm>
            <a:off x="934916" y="503440"/>
            <a:ext cx="10515600" cy="566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el-GR" sz="2800" b="1" dirty="0">
                <a:solidFill>
                  <a:srgbClr val="112D63"/>
                </a:solidFill>
              </a:rPr>
              <a:t>Στοιχεία συστήματος λογιστικής αποθήκης </a:t>
            </a:r>
          </a:p>
          <a:p>
            <a:pPr lvl="0" algn="ctr"/>
            <a:r>
              <a:rPr lang="el-GR" sz="2800" b="1" dirty="0">
                <a:solidFill>
                  <a:srgbClr val="112D63"/>
                </a:solidFill>
              </a:rPr>
              <a:t>(λογιστική καταχώριση)</a:t>
            </a:r>
          </a:p>
        </p:txBody>
      </p:sp>
    </p:spTree>
    <p:extLst>
      <p:ext uri="{BB962C8B-B14F-4D97-AF65-F5344CB8AC3E}">
        <p14:creationId xmlns:p14="http://schemas.microsoft.com/office/powerpoint/2010/main" val="159894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213337" y="1397977"/>
            <a:ext cx="9486901" cy="41561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l-G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Wingdings" pitchFamily="2" charset="2"/>
              <a:buChar char="Ø"/>
            </a:pPr>
            <a:r>
              <a:rPr lang="el-GR" sz="2000" b="1" dirty="0"/>
              <a:t>Υποβολή αίτησης στην αρμόδια Τελωνειακή Περιφέρεια</a:t>
            </a:r>
          </a:p>
          <a:p>
            <a:pPr marL="0" indent="0" algn="just">
              <a:buNone/>
            </a:pPr>
            <a:endParaRPr lang="el-G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Wingdings" pitchFamily="2" charset="2"/>
              <a:buChar char="Ø"/>
            </a:pPr>
            <a:r>
              <a:rPr lang="el-GR" sz="2000" b="1" dirty="0"/>
              <a:t>Πραγματοποίηση αυτοψίας από το Τελωνείο ελέγχου</a:t>
            </a:r>
          </a:p>
          <a:p>
            <a:pPr marL="0" indent="0" algn="just">
              <a:buNone/>
            </a:pPr>
            <a:endParaRPr lang="el-GR" sz="2000" dirty="0"/>
          </a:p>
          <a:p>
            <a:pPr algn="just">
              <a:buFont typeface="Wingdings" pitchFamily="2" charset="2"/>
              <a:buChar char="Ø"/>
            </a:pPr>
            <a:endParaRPr lang="el-GR" sz="2000" dirty="0"/>
          </a:p>
          <a:p>
            <a:pPr algn="just">
              <a:buFont typeface="Wingdings" pitchFamily="2" charset="2"/>
              <a:buChar char="Ø"/>
            </a:pPr>
            <a:endParaRPr lang="el-GR" sz="2000" dirty="0"/>
          </a:p>
          <a:p>
            <a:pPr algn="just">
              <a:buNone/>
            </a:pPr>
            <a:endParaRPr lang="el-GR" sz="2200" b="1" dirty="0">
              <a:latin typeface="Constantia" pitchFamily="18" charset="0"/>
            </a:endParaRPr>
          </a:p>
        </p:txBody>
      </p:sp>
      <p:sp>
        <p:nvSpPr>
          <p:cNvPr id="4" name="1 - Τίτλος">
            <a:extLst>
              <a:ext uri="{FF2B5EF4-FFF2-40B4-BE49-F238E27FC236}">
                <a16:creationId xmlns:a16="http://schemas.microsoft.com/office/drawing/2014/main" id="{EBE9DFDA-5ECA-4E8F-A1BC-EAB0715D47BB}"/>
              </a:ext>
            </a:extLst>
          </p:cNvPr>
          <p:cNvSpPr txBox="1">
            <a:spLocks/>
          </p:cNvSpPr>
          <p:nvPr/>
        </p:nvSpPr>
        <p:spPr>
          <a:xfrm>
            <a:off x="533400" y="365126"/>
            <a:ext cx="11201399" cy="642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</a:rPr>
              <a:t>Διαδικασία Έκδοσης Άδειας Λειτουργίας Εγκατάστασης Π.Ε.</a:t>
            </a:r>
            <a:endParaRPr lang="el-GR" sz="2800" b="1" dirty="0">
              <a:solidFill>
                <a:srgbClr val="112D63"/>
              </a:solidFill>
              <a:latin typeface="+mn-lt"/>
            </a:endParaRPr>
          </a:p>
        </p:txBody>
      </p:sp>
      <p:pic>
        <p:nvPicPr>
          <p:cNvPr id="10" name="Εικόνα 9">
            <a:extLst>
              <a:ext uri="{FF2B5EF4-FFF2-40B4-BE49-F238E27FC236}">
                <a16:creationId xmlns:a16="http://schemas.microsoft.com/office/drawing/2014/main" id="{D2906277-DA86-43EA-9609-0A38373D0D9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881" y="3331633"/>
            <a:ext cx="3953119" cy="2397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195753" y="1109133"/>
            <a:ext cx="10049609" cy="4445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2200" dirty="0"/>
          </a:p>
          <a:p>
            <a:pPr marL="0" indent="0" algn="just">
              <a:buNone/>
            </a:pPr>
            <a:r>
              <a:rPr lang="el-GR" sz="2000" dirty="0"/>
              <a:t>Σε οποιοδήποτε φυσικό ή νομικό πρόσωπο που δραστηριοποιείται σε τομείς όπως:</a:t>
            </a:r>
          </a:p>
          <a:p>
            <a:pPr marL="0" indent="0" algn="just">
              <a:buNone/>
            </a:pPr>
            <a:endParaRPr lang="el-GR" sz="2000" dirty="0"/>
          </a:p>
          <a:p>
            <a:pPr algn="just">
              <a:buFont typeface="Wingdings" pitchFamily="2" charset="2"/>
              <a:buChar char="Ø"/>
            </a:pPr>
            <a:r>
              <a:rPr lang="el-GR" sz="2000" dirty="0"/>
              <a:t>  </a:t>
            </a:r>
            <a:r>
              <a:rPr lang="el-GR" sz="2000" b="1" dirty="0"/>
              <a:t>Εισαγωγές</a:t>
            </a:r>
            <a:r>
              <a:rPr lang="el-GR" sz="2000" dirty="0"/>
              <a:t> – </a:t>
            </a:r>
            <a:r>
              <a:rPr lang="el-GR" sz="2000" dirty="0" err="1"/>
              <a:t>Importers</a:t>
            </a:r>
            <a:endParaRPr lang="el-GR" sz="2000" dirty="0"/>
          </a:p>
          <a:p>
            <a:pPr algn="just">
              <a:buFont typeface="Wingdings" pitchFamily="2" charset="2"/>
              <a:buChar char="Ø"/>
            </a:pPr>
            <a:r>
              <a:rPr lang="el-GR" sz="2000" dirty="0"/>
              <a:t>  </a:t>
            </a:r>
            <a:r>
              <a:rPr lang="el-GR" sz="2000" b="1" dirty="0" err="1"/>
              <a:t>Διαμεταφορές</a:t>
            </a:r>
            <a:r>
              <a:rPr lang="el-GR" sz="2000" b="1" dirty="0"/>
              <a:t> </a:t>
            </a:r>
            <a:r>
              <a:rPr lang="el-GR" sz="2000" dirty="0"/>
              <a:t>– </a:t>
            </a:r>
            <a:r>
              <a:rPr lang="el-GR" sz="2000" dirty="0" err="1"/>
              <a:t>Freight</a:t>
            </a:r>
            <a:r>
              <a:rPr lang="el-GR" sz="2000" dirty="0"/>
              <a:t> </a:t>
            </a:r>
            <a:r>
              <a:rPr lang="el-GR" sz="2000" dirty="0" err="1"/>
              <a:t>Forwarders</a:t>
            </a:r>
            <a:endParaRPr lang="el-GR" sz="2000" dirty="0"/>
          </a:p>
          <a:p>
            <a:pPr algn="just">
              <a:buFont typeface="Wingdings" pitchFamily="2" charset="2"/>
              <a:buChar char="Ø"/>
            </a:pPr>
            <a:r>
              <a:rPr lang="el-GR" sz="2000" dirty="0"/>
              <a:t>  </a:t>
            </a:r>
            <a:r>
              <a:rPr lang="el-GR" sz="2000" b="1" dirty="0"/>
              <a:t>Διαχείριση αποθηκών</a:t>
            </a:r>
            <a:r>
              <a:rPr lang="el-GR" sz="2000" dirty="0"/>
              <a:t>– </a:t>
            </a:r>
            <a:r>
              <a:rPr lang="el-GR" sz="2000" dirty="0" err="1"/>
              <a:t>Warehouse</a:t>
            </a:r>
            <a:r>
              <a:rPr lang="el-GR" sz="2000" dirty="0"/>
              <a:t> </a:t>
            </a:r>
            <a:r>
              <a:rPr lang="el-GR" sz="2000" dirty="0" err="1"/>
              <a:t>Keepers</a:t>
            </a:r>
            <a:endParaRPr lang="el-GR" sz="2000" dirty="0"/>
          </a:p>
          <a:p>
            <a:pPr algn="just">
              <a:buFont typeface="Wingdings" pitchFamily="2" charset="2"/>
              <a:buChar char="Ø"/>
            </a:pPr>
            <a:r>
              <a:rPr lang="el-GR" sz="2000" dirty="0"/>
              <a:t> </a:t>
            </a:r>
            <a:r>
              <a:rPr lang="el-GR" sz="2000" b="1" dirty="0"/>
              <a:t> Μεταφορές </a:t>
            </a:r>
            <a:r>
              <a:rPr lang="el-GR" sz="2000" dirty="0"/>
              <a:t>– </a:t>
            </a:r>
            <a:r>
              <a:rPr lang="el-GR" sz="2000" dirty="0" err="1"/>
              <a:t>Carriers</a:t>
            </a:r>
            <a:endParaRPr lang="el-GR" sz="2000" dirty="0"/>
          </a:p>
          <a:p>
            <a:pPr algn="just">
              <a:buFont typeface="Wingdings" pitchFamily="2" charset="2"/>
              <a:buChar char="Ø"/>
            </a:pPr>
            <a:r>
              <a:rPr lang="el-GR" sz="2000" dirty="0"/>
              <a:t>  Εταιρίες </a:t>
            </a:r>
            <a:r>
              <a:rPr lang="el-GR" sz="2000" dirty="0" err="1"/>
              <a:t>logistics</a:t>
            </a:r>
            <a:endParaRPr lang="el-GR" sz="2000" dirty="0"/>
          </a:p>
          <a:p>
            <a:pPr marL="0" indent="0" algn="just">
              <a:buNone/>
            </a:pPr>
            <a:endParaRPr lang="el-GR" sz="2000" dirty="0"/>
          </a:p>
          <a:p>
            <a:pPr algn="just">
              <a:buFont typeface="Wingdings" pitchFamily="2" charset="2"/>
              <a:buChar char="Ø"/>
            </a:pPr>
            <a:endParaRPr lang="el-GR" sz="2000" dirty="0"/>
          </a:p>
          <a:p>
            <a:pPr algn="just">
              <a:buFont typeface="Wingdings" pitchFamily="2" charset="2"/>
              <a:buChar char="Ø"/>
            </a:pPr>
            <a:endParaRPr lang="el-GR" sz="2000" dirty="0"/>
          </a:p>
          <a:p>
            <a:pPr algn="just">
              <a:buNone/>
            </a:pPr>
            <a:endParaRPr lang="el-GR" sz="2200" b="1" dirty="0">
              <a:latin typeface="Constantia" pitchFamily="18" charset="0"/>
            </a:endParaRPr>
          </a:p>
        </p:txBody>
      </p:sp>
      <p:sp>
        <p:nvSpPr>
          <p:cNvPr id="4" name="1 - Τίτλος">
            <a:extLst>
              <a:ext uri="{FF2B5EF4-FFF2-40B4-BE49-F238E27FC236}">
                <a16:creationId xmlns:a16="http://schemas.microsoft.com/office/drawing/2014/main" id="{EBE9DFDA-5ECA-4E8F-A1BC-EAB0715D47BB}"/>
              </a:ext>
            </a:extLst>
          </p:cNvPr>
          <p:cNvSpPr txBox="1">
            <a:spLocks/>
          </p:cNvSpPr>
          <p:nvPr/>
        </p:nvSpPr>
        <p:spPr>
          <a:xfrm>
            <a:off x="533400" y="365126"/>
            <a:ext cx="11201399" cy="642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</a:rPr>
              <a:t>Σε ποιον Απευθύνεται</a:t>
            </a:r>
            <a:r>
              <a:rPr lang="en-US" sz="2800" b="1" dirty="0">
                <a:solidFill>
                  <a:srgbClr val="112D63"/>
                </a:solidFill>
              </a:rPr>
              <a:t> </a:t>
            </a:r>
            <a:r>
              <a:rPr lang="el-GR" sz="2800" b="1" dirty="0">
                <a:solidFill>
                  <a:srgbClr val="112D63"/>
                </a:solidFill>
              </a:rPr>
              <a:t>η Εγκατάσταση </a:t>
            </a:r>
            <a:r>
              <a:rPr lang="el-GR" sz="2800" b="1" dirty="0"/>
              <a:t>Προσωρινής Εναπόθεσης </a:t>
            </a:r>
            <a:r>
              <a:rPr lang="en-US" sz="2800" b="1" dirty="0"/>
              <a:t>(</a:t>
            </a:r>
            <a:r>
              <a:rPr lang="el-GR" sz="2800" b="1" dirty="0">
                <a:solidFill>
                  <a:srgbClr val="112D63"/>
                </a:solidFill>
              </a:rPr>
              <a:t>Π.Ε.</a:t>
            </a:r>
            <a:r>
              <a:rPr lang="en-US" sz="2800" b="1">
                <a:solidFill>
                  <a:srgbClr val="112D63"/>
                </a:solidFill>
              </a:rPr>
              <a:t>)</a:t>
            </a:r>
            <a:endParaRPr lang="el-GR" sz="2800" b="1" dirty="0">
              <a:solidFill>
                <a:srgbClr val="112D63"/>
              </a:solidFill>
              <a:latin typeface="+mn-lt"/>
            </a:endParaRP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777E52D3-7E5D-447F-831E-21FEE19D1D0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140" y="3770693"/>
            <a:ext cx="4784860" cy="1978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592783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ubtitle 12">
            <a:extLst>
              <a:ext uri="{FF2B5EF4-FFF2-40B4-BE49-F238E27FC236}">
                <a16:creationId xmlns:a16="http://schemas.microsoft.com/office/drawing/2014/main" id="{0CADA15D-1811-FB9B-D4CC-D05CEF1415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09360" y="2303790"/>
            <a:ext cx="4173274" cy="1363141"/>
          </a:xfrm>
        </p:spPr>
        <p:txBody>
          <a:bodyPr anchor="ctr">
            <a:normAutofit/>
          </a:bodyPr>
          <a:lstStyle/>
          <a:p>
            <a:r>
              <a:rPr lang="el-GR" altLang="en-US" sz="3200" b="1" dirty="0">
                <a:solidFill>
                  <a:srgbClr val="112D63"/>
                </a:solidFill>
                <a:latin typeface="Arial" charset="0"/>
              </a:rPr>
              <a:t>Ευχαριστούμε!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DFA4ABD-5068-050E-08E0-1A7587B0F9E5}"/>
              </a:ext>
            </a:extLst>
          </p:cNvPr>
          <p:cNvSpPr/>
          <p:nvPr/>
        </p:nvSpPr>
        <p:spPr>
          <a:xfrm rot="5400000">
            <a:off x="9670730" y="754348"/>
            <a:ext cx="650932" cy="4391608"/>
          </a:xfrm>
          <a:prstGeom prst="rect">
            <a:avLst/>
          </a:prstGeom>
          <a:gradFill>
            <a:gsLst>
              <a:gs pos="5000">
                <a:schemeClr val="accent2">
                  <a:alpha val="0"/>
                </a:schemeClr>
              </a:gs>
              <a:gs pos="72000">
                <a:srgbClr val="3265C5">
                  <a:alpha val="91494"/>
                </a:srgbClr>
              </a:gs>
              <a:gs pos="90000">
                <a:schemeClr val="accent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0FDF182-1D90-F161-D4F5-644E1765A83E}"/>
              </a:ext>
            </a:extLst>
          </p:cNvPr>
          <p:cNvSpPr/>
          <p:nvPr/>
        </p:nvSpPr>
        <p:spPr>
          <a:xfrm rot="16200000">
            <a:off x="1734106" y="890580"/>
            <a:ext cx="650932" cy="4119146"/>
          </a:xfrm>
          <a:prstGeom prst="rect">
            <a:avLst/>
          </a:prstGeom>
          <a:gradFill>
            <a:gsLst>
              <a:gs pos="5000">
                <a:schemeClr val="accent2">
                  <a:alpha val="0"/>
                </a:schemeClr>
              </a:gs>
              <a:gs pos="72000">
                <a:srgbClr val="3265C5">
                  <a:alpha val="91494"/>
                </a:srgbClr>
              </a:gs>
              <a:gs pos="90000">
                <a:schemeClr val="accent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8" name="Picture 34">
            <a:extLst>
              <a:ext uri="{FF2B5EF4-FFF2-40B4-BE49-F238E27FC236}">
                <a16:creationId xmlns:a16="http://schemas.microsoft.com/office/drawing/2014/main" id="{3F80C30C-A7DD-4528-BC43-D855C9306C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1078" y="3666931"/>
            <a:ext cx="3189839" cy="205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6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222130" y="1276187"/>
            <a:ext cx="10049609" cy="4445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endParaRPr lang="en-US" sz="2000" dirty="0"/>
          </a:p>
          <a:p>
            <a:pPr algn="just">
              <a:buFont typeface="Wingdings" pitchFamily="2" charset="2"/>
              <a:buChar char="Ø"/>
            </a:pPr>
            <a:r>
              <a:rPr lang="en-US" sz="2000" dirty="0"/>
              <a:t>      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</a:t>
            </a:r>
            <a:r>
              <a:rPr lang="el-G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εταιρίες </a:t>
            </a:r>
            <a:r>
              <a:rPr lang="el-GR" sz="2000" dirty="0"/>
              <a:t>κάτοχοι εγκρίσεων λειτουργίας εγκαταστάσεων Π.Ε.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dirty="0"/>
              <a:t>      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l-G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εταιρίες </a:t>
            </a:r>
            <a:r>
              <a:rPr lang="el-GR" sz="2000" dirty="0"/>
              <a:t>στη χωρική αρμοδιότητα της Τελωνειακής μας Περιφέρειας</a:t>
            </a:r>
          </a:p>
          <a:p>
            <a:pPr algn="just">
              <a:buFont typeface="Wingdings" pitchFamily="2" charset="2"/>
              <a:buChar char="Ø"/>
            </a:pPr>
            <a:endParaRPr lang="en-US" sz="2000" dirty="0"/>
          </a:p>
          <a:p>
            <a:pPr marL="0" indent="0" algn="just">
              <a:buNone/>
            </a:pPr>
            <a:r>
              <a:rPr lang="en-US" sz="2000" dirty="0"/>
              <a:t>       </a:t>
            </a:r>
            <a:r>
              <a:rPr lang="el-GR" sz="2000" dirty="0"/>
              <a:t>  </a:t>
            </a:r>
            <a:r>
              <a:rPr lang="en-US" sz="2000" dirty="0"/>
              <a:t> </a:t>
            </a:r>
            <a:r>
              <a:rPr lang="el-GR" sz="2000" dirty="0"/>
              <a:t>Εταιρίες </a:t>
            </a:r>
            <a:r>
              <a:rPr lang="en-US" sz="2000" dirty="0"/>
              <a:t>Logistics </a:t>
            </a:r>
            <a:r>
              <a:rPr lang="el-GR" sz="2000" dirty="0"/>
              <a:t>  </a:t>
            </a:r>
            <a:r>
              <a:rPr lang="en-US" sz="2000" dirty="0"/>
              <a:t>  </a:t>
            </a:r>
            <a:r>
              <a:rPr lang="el-GR" sz="2000" dirty="0"/>
              <a:t> </a:t>
            </a:r>
            <a:r>
              <a:rPr lang="en-US" sz="2000" dirty="0"/>
              <a:t>     </a:t>
            </a:r>
            <a:r>
              <a:rPr lang="el-GR" sz="2000" dirty="0"/>
              <a:t> </a:t>
            </a:r>
            <a:r>
              <a:rPr lang="en-US" sz="2000" dirty="0"/>
              <a:t>   </a:t>
            </a:r>
            <a:r>
              <a:rPr lang="el-GR" sz="2000" dirty="0"/>
              <a:t>Μεταφορικές Εταιρίες</a:t>
            </a:r>
            <a:r>
              <a:rPr lang="en-US" sz="2000" dirty="0"/>
              <a:t>          </a:t>
            </a:r>
            <a:r>
              <a:rPr lang="el-GR" sz="2000" dirty="0"/>
              <a:t> Εταιρίες Ταχυμεταφορών</a:t>
            </a:r>
          </a:p>
          <a:p>
            <a:pPr algn="just">
              <a:buFont typeface="Wingdings" pitchFamily="2" charset="2"/>
              <a:buChar char="Ø"/>
            </a:pPr>
            <a:endParaRPr lang="el-GR" sz="2000" dirty="0"/>
          </a:p>
          <a:p>
            <a:pPr algn="just">
              <a:buFont typeface="Wingdings" pitchFamily="2" charset="2"/>
              <a:buChar char="Ø"/>
            </a:pPr>
            <a:endParaRPr lang="el-GR" sz="2000" dirty="0"/>
          </a:p>
          <a:p>
            <a:pPr algn="just">
              <a:buFont typeface="Wingdings" pitchFamily="2" charset="2"/>
              <a:buChar char="Ø"/>
            </a:pPr>
            <a:endParaRPr lang="el-GR" sz="2000" dirty="0"/>
          </a:p>
          <a:p>
            <a:pPr algn="just">
              <a:buNone/>
            </a:pPr>
            <a:endParaRPr lang="el-GR" sz="2200" b="1" dirty="0">
              <a:latin typeface="Constantia" pitchFamily="18" charset="0"/>
            </a:endParaRPr>
          </a:p>
        </p:txBody>
      </p:sp>
      <p:sp>
        <p:nvSpPr>
          <p:cNvPr id="4" name="1 - Τίτλος">
            <a:extLst>
              <a:ext uri="{FF2B5EF4-FFF2-40B4-BE49-F238E27FC236}">
                <a16:creationId xmlns:a16="http://schemas.microsoft.com/office/drawing/2014/main" id="{EBE9DFDA-5ECA-4E8F-A1BC-EAB0715D47BB}"/>
              </a:ext>
            </a:extLst>
          </p:cNvPr>
          <p:cNvSpPr txBox="1">
            <a:spLocks/>
          </p:cNvSpPr>
          <p:nvPr/>
        </p:nvSpPr>
        <p:spPr>
          <a:xfrm>
            <a:off x="533400" y="365126"/>
            <a:ext cx="11142785" cy="1059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  <a:latin typeface="+mn-lt"/>
              </a:rPr>
              <a:t>Αριθμός Εγκρίσεων Λειτουργίας Εγκαταστάσεων Π.Ε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ADCC2FDB-4C41-492B-9DED-1CE99A1E38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985" y="3429000"/>
            <a:ext cx="2733675" cy="1666875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3B37BDA2-DC7F-41B7-9D65-612CCFF3E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3515" y="3429000"/>
            <a:ext cx="2724150" cy="1676400"/>
          </a:xfrm>
          <a:prstGeom prst="rect">
            <a:avLst/>
          </a:prstGeom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0034BA66-9583-45BA-86A5-4C6F0A1769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1470" y="3319462"/>
            <a:ext cx="24384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584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838200" y="931986"/>
            <a:ext cx="11197856" cy="4560573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800" b="1" dirty="0"/>
              <a:t>Προσωρινή εναπόθεση εμπορευμάτων: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l-GR" sz="1800" dirty="0"/>
              <a:t>Ως προσωρινή εναπόθεση νοείται η κατάσταση προσωρινής αποθήκευσης μη </a:t>
            </a:r>
            <a:r>
              <a:rPr lang="el-GR" sz="1800" dirty="0" err="1"/>
              <a:t>ενωσιακών</a:t>
            </a:r>
            <a:r>
              <a:rPr lang="el-GR" sz="1800" dirty="0"/>
              <a:t> εμπορευμάτων υπό τελωνειακή επιτήρηση, κατά το διάστημα που μεσολαβεί από την προσκόμισή τους στο τελωνείο έως την υπαγωγή τους σε τελωνειακό καθεστώς ή την </a:t>
            </a:r>
            <a:r>
              <a:rPr lang="el-GR" sz="1800" dirty="0" err="1"/>
              <a:t>επανεξαγωγή</a:t>
            </a:r>
            <a:r>
              <a:rPr lang="el-GR" sz="1800" dirty="0"/>
              <a:t> τους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800" b="1" dirty="0"/>
              <a:t>Εγκαταστάσεις προσωρινής εναπόθεσης: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l-GR" sz="1800" dirty="0"/>
              <a:t>Οι εγκαταστάσεις προσωρινής εναπόθεσης είναι χώροι εναπόθεσης εμπορευμάτων για την λειτουργία των οποίων απαιτείται η ύπαρξη άδειας, η οποία εκδίδεται από τις αρμόδιες Τελωνειακές Αρχές, κατόπιν αιτήματος του ενδιαφερόμενου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800" b="1" dirty="0"/>
              <a:t>Διαχειριστής / Δικαιούχος της απόφασης: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l-GR" sz="1800" dirty="0"/>
              <a:t>Το φυσικό ή νομικό πρόσωπο υπό την εκμετάλλευση και διαχείριση του οποίου λειτουργεί συγκεκριμένη εγκατάσταση προσωρινής εναπόθεσης και στο όνομα του οποίου εκδίδεται η άδεια λειτουργίας αυτής</a:t>
            </a:r>
          </a:p>
        </p:txBody>
      </p:sp>
      <p:sp>
        <p:nvSpPr>
          <p:cNvPr id="7" name="1 - Τίτλος">
            <a:extLst>
              <a:ext uri="{FF2B5EF4-FFF2-40B4-BE49-F238E27FC236}">
                <a16:creationId xmlns:a16="http://schemas.microsoft.com/office/drawing/2014/main" id="{6F3B82CF-056F-4E49-83D4-2627FE37576C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668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3200" b="1" dirty="0"/>
              <a:t>Ορισμοί</a:t>
            </a:r>
            <a:endParaRPr lang="el-GR" sz="3200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497C0BCB-A3F9-47B9-A4E2-73F41F3AFDCC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04323303"/>
              </p:ext>
            </p:extLst>
          </p:nvPr>
        </p:nvGraphicFramePr>
        <p:xfrm>
          <a:off x="838200" y="1574167"/>
          <a:ext cx="10515600" cy="405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1 - Τίτλος">
            <a:extLst>
              <a:ext uri="{FF2B5EF4-FFF2-40B4-BE49-F238E27FC236}">
                <a16:creationId xmlns:a16="http://schemas.microsoft.com/office/drawing/2014/main" id="{C865281B-DDAE-4C08-9F44-AC15C46C0844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867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400" b="1" dirty="0"/>
              <a:t>Είσοδος Εμπορευμάτων στο τελωνειακό έδαφος της Ένωσης / Τελωνειακή Επιτήρηση (Άρθρο 134 Ε.Τ.Κ.)</a:t>
            </a:r>
            <a:endParaRPr lang="el-GR" sz="2400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400A852-D851-420D-9B32-D3368226B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0098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latin typeface="+mn-lt"/>
              </a:rPr>
              <a:t>Προσκόμιση των εμπορευμάτων στο Τελωνείο </a:t>
            </a:r>
            <a:br>
              <a:rPr lang="el-GR" sz="2800" b="1" dirty="0">
                <a:latin typeface="+mn-lt"/>
              </a:rPr>
            </a:br>
            <a:r>
              <a:rPr lang="el-GR" sz="2800" b="1" dirty="0">
                <a:latin typeface="+mn-lt"/>
              </a:rPr>
              <a:t>(άρθρο 139 Ε.Τ.Κ)</a:t>
            </a:r>
          </a:p>
        </p:txBody>
      </p:sp>
      <p:graphicFrame>
        <p:nvGraphicFramePr>
          <p:cNvPr id="6" name="Θέση περιεχομένου 5">
            <a:extLst>
              <a:ext uri="{FF2B5EF4-FFF2-40B4-BE49-F238E27FC236}">
                <a16:creationId xmlns:a16="http://schemas.microsoft.com/office/drawing/2014/main" id="{A26B4051-E96A-4D0F-9599-914FE1D430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7676480"/>
              </p:ext>
            </p:extLst>
          </p:nvPr>
        </p:nvGraphicFramePr>
        <p:xfrm>
          <a:off x="905933" y="1547446"/>
          <a:ext cx="10515600" cy="4053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6076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680484" y="1007534"/>
            <a:ext cx="11054315" cy="47136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2000" dirty="0"/>
              <a:t>Συνήθης διαδικασία                 </a:t>
            </a:r>
            <a:r>
              <a:rPr lang="en-US" sz="2000" dirty="0"/>
              <a:t>       </a:t>
            </a:r>
            <a:r>
              <a:rPr lang="el-GR" sz="2000" dirty="0"/>
              <a:t> προσκόμιση εμπορευμάτων στο τελωνείο         </a:t>
            </a:r>
          </a:p>
          <a:p>
            <a:pPr marL="0" indent="0" algn="just">
              <a:buNone/>
            </a:pPr>
            <a:r>
              <a:rPr lang="el-GR" sz="2000" dirty="0"/>
              <a:t>            </a:t>
            </a:r>
          </a:p>
          <a:p>
            <a:pPr marL="0" indent="0" algn="just">
              <a:buNone/>
            </a:pPr>
            <a:r>
              <a:rPr lang="el-GR" sz="2000" b="1" u="sng" dirty="0"/>
              <a:t> Τα πλεονεκτήματα λειτουργώντας Εγκατάσταση Προσωρινής Εναπόθεσης:</a:t>
            </a:r>
          </a:p>
          <a:p>
            <a:pPr marL="0" indent="0" algn="just">
              <a:buNone/>
            </a:pPr>
            <a:r>
              <a:rPr lang="el-GR" sz="2000" dirty="0"/>
              <a:t>σε συνδυασμό με την άδεια εγκεκριμένου παραλήπτη,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l-GR" sz="2000" b="1" dirty="0"/>
              <a:t>Προσκόμιση εμπορευμάτων απευθείας </a:t>
            </a:r>
            <a:r>
              <a:rPr lang="el-GR" sz="2000" dirty="0"/>
              <a:t>στους χώρους της επιχείρησης, χωρίς τη μεσολάβηση του τελωνείου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l-GR" sz="2000" b="1" dirty="0"/>
              <a:t>Ταχύτερες </a:t>
            </a:r>
            <a:r>
              <a:rPr lang="el-GR" sz="2000" dirty="0"/>
              <a:t>και </a:t>
            </a:r>
            <a:r>
              <a:rPr lang="el-GR" sz="2000" b="1" dirty="0"/>
              <a:t>οικονομικότερες </a:t>
            </a:r>
            <a:r>
              <a:rPr lang="el-GR" sz="2000" dirty="0"/>
              <a:t>διαδικασίες μεταφοράς εμπορευμάτων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l-GR" sz="2000" dirty="0"/>
              <a:t>Ενίσχυση της  </a:t>
            </a:r>
            <a:r>
              <a:rPr lang="el-GR" sz="2000" b="1" dirty="0"/>
              <a:t>ανταγωνιστικότητας </a:t>
            </a:r>
            <a:r>
              <a:rPr lang="el-GR" sz="2000" dirty="0"/>
              <a:t>των επιχειρήσεων με τη διεκπεραίωση των τελωνειακών διατυπώσεων από τις εγκαταστάσεις τους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l-GR" sz="2000" dirty="0"/>
          </a:p>
          <a:p>
            <a:pPr marL="0" indent="0" algn="just">
              <a:buNone/>
            </a:pPr>
            <a:endParaRPr lang="el-GR" sz="2000" dirty="0"/>
          </a:p>
          <a:p>
            <a:pPr algn="just">
              <a:buFont typeface="Wingdings" pitchFamily="2" charset="2"/>
              <a:buChar char="Ø"/>
            </a:pPr>
            <a:endParaRPr lang="el-GR" sz="2000" dirty="0"/>
          </a:p>
          <a:p>
            <a:pPr algn="just">
              <a:buNone/>
            </a:pPr>
            <a:endParaRPr lang="el-GR" sz="2200" b="1" dirty="0">
              <a:latin typeface="Constantia" pitchFamily="18" charset="0"/>
            </a:endParaRPr>
          </a:p>
        </p:txBody>
      </p:sp>
      <p:sp>
        <p:nvSpPr>
          <p:cNvPr id="4" name="1 - Τίτλος">
            <a:extLst>
              <a:ext uri="{FF2B5EF4-FFF2-40B4-BE49-F238E27FC236}">
                <a16:creationId xmlns:a16="http://schemas.microsoft.com/office/drawing/2014/main" id="{EBE9DFDA-5ECA-4E8F-A1BC-EAB0715D47BB}"/>
              </a:ext>
            </a:extLst>
          </p:cNvPr>
          <p:cNvSpPr txBox="1">
            <a:spLocks/>
          </p:cNvSpPr>
          <p:nvPr/>
        </p:nvSpPr>
        <p:spPr>
          <a:xfrm>
            <a:off x="533400" y="365126"/>
            <a:ext cx="11201399" cy="6424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</a:rPr>
              <a:t>Πλεονεκτήματα των Εγκαταστάσεων Π.Ε. </a:t>
            </a:r>
            <a:endParaRPr lang="el-GR" sz="2800" b="1" dirty="0">
              <a:solidFill>
                <a:srgbClr val="112D63"/>
              </a:solidFill>
              <a:latin typeface="+mn-lt"/>
            </a:endParaRPr>
          </a:p>
        </p:txBody>
      </p:sp>
      <p:sp>
        <p:nvSpPr>
          <p:cNvPr id="5" name="Βέλος: Δεξιό 4">
            <a:extLst>
              <a:ext uri="{FF2B5EF4-FFF2-40B4-BE49-F238E27FC236}">
                <a16:creationId xmlns:a16="http://schemas.microsoft.com/office/drawing/2014/main" id="{FA1D7F82-778F-4033-A113-EBED1BA651C9}"/>
              </a:ext>
            </a:extLst>
          </p:cNvPr>
          <p:cNvSpPr/>
          <p:nvPr/>
        </p:nvSpPr>
        <p:spPr>
          <a:xfrm>
            <a:off x="4427026" y="1082779"/>
            <a:ext cx="1222131" cy="221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443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Θέση περιεχομένου 4">
            <a:extLst>
              <a:ext uri="{FF2B5EF4-FFF2-40B4-BE49-F238E27FC236}">
                <a16:creationId xmlns:a16="http://schemas.microsoft.com/office/drawing/2014/main" id="{AA575D95-0CA3-48C5-8DE3-DE4CC85B78E9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94612667"/>
              </p:ext>
            </p:extLst>
          </p:nvPr>
        </p:nvGraphicFramePr>
        <p:xfrm>
          <a:off x="973666" y="1602556"/>
          <a:ext cx="9956800" cy="3998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1 - Τίτλος">
            <a:extLst>
              <a:ext uri="{FF2B5EF4-FFF2-40B4-BE49-F238E27FC236}">
                <a16:creationId xmlns:a16="http://schemas.microsoft.com/office/drawing/2014/main" id="{57A4C472-6BCD-448D-BF2B-F6568D3CF4A6}"/>
              </a:ext>
            </a:extLst>
          </p:cNvPr>
          <p:cNvSpPr txBox="1">
            <a:spLocks/>
          </p:cNvSpPr>
          <p:nvPr/>
        </p:nvSpPr>
        <p:spPr>
          <a:xfrm>
            <a:off x="1430866" y="449792"/>
            <a:ext cx="8449733" cy="8117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/>
              <a:t>Εγκαταστάσεις Προσωρινής Εναπόθεσης (Π.Ε.)</a:t>
            </a:r>
            <a:endParaRPr lang="el-GR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838200" y="1319843"/>
            <a:ext cx="10515600" cy="444260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l-GR" sz="1800" dirty="0"/>
          </a:p>
          <a:p>
            <a:pPr marL="0" indent="0" algn="just">
              <a:buNone/>
            </a:pPr>
            <a:r>
              <a:rPr lang="el-GR" sz="1800" dirty="0"/>
              <a:t>                                            </a:t>
            </a:r>
          </a:p>
          <a:p>
            <a:pPr marL="0" indent="0" algn="just">
              <a:buNone/>
            </a:pPr>
            <a:r>
              <a:rPr lang="el-GR" sz="2400" dirty="0"/>
              <a:t>                         </a:t>
            </a:r>
            <a:endParaRPr lang="el-GR" sz="1800" dirty="0"/>
          </a:p>
          <a:p>
            <a:pPr marL="0" indent="0" algn="just">
              <a:buNone/>
            </a:pPr>
            <a:endParaRPr lang="el-GR" sz="1800" dirty="0"/>
          </a:p>
          <a:p>
            <a:pPr marL="0" indent="0" algn="just">
              <a:buNone/>
            </a:pPr>
            <a:endParaRPr lang="el-GR" sz="1800" dirty="0"/>
          </a:p>
          <a:p>
            <a:pPr marL="0" indent="0" algn="just">
              <a:buNone/>
            </a:pPr>
            <a:endParaRPr lang="el-GR" sz="1800" dirty="0"/>
          </a:p>
        </p:txBody>
      </p:sp>
      <p:sp>
        <p:nvSpPr>
          <p:cNvPr id="7" name="1 - Τίτλος">
            <a:extLst>
              <a:ext uri="{FF2B5EF4-FFF2-40B4-BE49-F238E27FC236}">
                <a16:creationId xmlns:a16="http://schemas.microsoft.com/office/drawing/2014/main" id="{55F8BB35-7666-4E74-97D3-02AECD02535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079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</a:rPr>
              <a:t>Παραμονή των Εμπορευμάτων στις Εγκαταστάσεις Π.Ε. </a:t>
            </a:r>
            <a:endParaRPr lang="el-GR" sz="2800" dirty="0">
              <a:solidFill>
                <a:srgbClr val="112D63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E6C456-5146-4C7F-9DD8-E1180ACA5162}"/>
              </a:ext>
            </a:extLst>
          </p:cNvPr>
          <p:cNvSpPr txBox="1"/>
          <p:nvPr/>
        </p:nvSpPr>
        <p:spPr>
          <a:xfrm>
            <a:off x="1476008" y="1889625"/>
            <a:ext cx="7186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2400" dirty="0">
                <a:solidFill>
                  <a:srgbClr val="112D63"/>
                </a:solidFill>
              </a:rPr>
              <a:t>Η μέγιστη διάρκεια παραμονής των εμπορευμάτων                                               στις εγκαταστάσεις Π.Ε. είναι  </a:t>
            </a:r>
            <a:r>
              <a:rPr lang="el-GR" sz="2400" b="1" u="sng" dirty="0">
                <a:solidFill>
                  <a:srgbClr val="112D63"/>
                </a:solidFill>
              </a:rPr>
              <a:t>90 ημέρες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A1AF2B-54F4-449C-A2CB-F538F0A9C810}"/>
              </a:ext>
            </a:extLst>
          </p:cNvPr>
          <p:cNvSpPr txBox="1"/>
          <p:nvPr/>
        </p:nvSpPr>
        <p:spPr>
          <a:xfrm>
            <a:off x="1476008" y="3675340"/>
            <a:ext cx="71862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2400" dirty="0">
                <a:solidFill>
                  <a:srgbClr val="112D63"/>
                </a:solidFill>
              </a:rPr>
              <a:t>Ο διαχειριστής </a:t>
            </a:r>
            <a:r>
              <a:rPr lang="el-GR" sz="2400" b="1" u="sng" dirty="0">
                <a:solidFill>
                  <a:srgbClr val="112D63"/>
                </a:solidFill>
              </a:rPr>
              <a:t>προσκομίζει εγγύηση</a:t>
            </a:r>
            <a:r>
              <a:rPr lang="el-GR" sz="2400" dirty="0">
                <a:solidFill>
                  <a:srgbClr val="112D63"/>
                </a:solidFill>
              </a:rPr>
              <a:t>, για την κάλυψη των εναποτιθέμενων εμπορευμάτων στην εγκατάσταση</a:t>
            </a:r>
          </a:p>
        </p:txBody>
      </p:sp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CC42C7FA-B41F-48F8-B370-1C7964B1A2F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6207" y="3446024"/>
            <a:ext cx="1582248" cy="1789828"/>
          </a:xfrm>
          <a:prstGeom prst="rect">
            <a:avLst/>
          </a:prstGeom>
        </p:spPr>
      </p:pic>
      <p:pic>
        <p:nvPicPr>
          <p:cNvPr id="2" name="Εικόνα 1">
            <a:extLst>
              <a:ext uri="{FF2B5EF4-FFF2-40B4-BE49-F238E27FC236}">
                <a16:creationId xmlns:a16="http://schemas.microsoft.com/office/drawing/2014/main" id="{7B207C79-A93B-49E3-8613-26D159413ED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6207" y="1625360"/>
            <a:ext cx="1359526" cy="13595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ΑΑΔΕ colors">
      <a:dk1>
        <a:srgbClr val="112C63"/>
      </a:dk1>
      <a:lt1>
        <a:srgbClr val="FEFFFF"/>
      </a:lt1>
      <a:dk2>
        <a:srgbClr val="009FDF"/>
      </a:dk2>
      <a:lt2>
        <a:srgbClr val="E7E6E6"/>
      </a:lt2>
      <a:accent1>
        <a:srgbClr val="0C49BA"/>
      </a:accent1>
      <a:accent2>
        <a:srgbClr val="0C49BA"/>
      </a:accent2>
      <a:accent3>
        <a:srgbClr val="112C63"/>
      </a:accent3>
      <a:accent4>
        <a:srgbClr val="0B499F"/>
      </a:accent4>
      <a:accent5>
        <a:srgbClr val="009FDF"/>
      </a:accent5>
      <a:accent6>
        <a:srgbClr val="0C49BA"/>
      </a:accent6>
      <a:hlink>
        <a:srgbClr val="009FDF"/>
      </a:hlink>
      <a:folHlink>
        <a:srgbClr val="009FD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ADE_Branding_pptx_template1" id="{122AE4DF-B901-BB4F-A3E1-D424BD4A44FD}" vid="{586DC34A-5417-914C-B8AB-6E0C8C24F963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cc68c84-96b3-42aa-a162-63733b418c84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D95D1064E9124FA935278D3E116637" ma:contentTypeVersion="12" ma:contentTypeDescription="Create a new document." ma:contentTypeScope="" ma:versionID="f294e30b2d32541638d86a195ee68752">
  <xsd:schema xmlns:xsd="http://www.w3.org/2001/XMLSchema" xmlns:xs="http://www.w3.org/2001/XMLSchema" xmlns:p="http://schemas.microsoft.com/office/2006/metadata/properties" xmlns:ns2="9cc68c84-96b3-42aa-a162-63733b418c84" targetNamespace="http://schemas.microsoft.com/office/2006/metadata/properties" ma:root="true" ma:fieldsID="16467ef7be6d5d968f937ee8003a124d" ns2:_="">
    <xsd:import namespace="9cc68c84-96b3-42aa-a162-63733b418c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c68c84-96b3-42aa-a162-63733b418c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2322d0e-1daf-4d02-a8d2-52a75c6557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C846FA-3B57-4E8F-A6A0-4CE3050EB640}">
  <ds:schemaRefs>
    <ds:schemaRef ds:uri="http://schemas.microsoft.com/office/2006/metadata/properties"/>
    <ds:schemaRef ds:uri="http://schemas.microsoft.com/office/infopath/2007/PartnerControls"/>
    <ds:schemaRef ds:uri="9cc68c84-96b3-42aa-a162-63733b418c84"/>
  </ds:schemaRefs>
</ds:datastoreItem>
</file>

<file path=customXml/itemProps2.xml><?xml version="1.0" encoding="utf-8"?>
<ds:datastoreItem xmlns:ds="http://schemas.openxmlformats.org/officeDocument/2006/customXml" ds:itemID="{6393763E-A253-4701-9284-B09C7987BA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c68c84-96b3-42aa-a162-63733b418c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1734E76-C01C-441B-8002-F00D486B0C0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2242</TotalTime>
  <Words>1069</Words>
  <Application>Microsoft Office PowerPoint</Application>
  <PresentationFormat>Ευρεία οθόνη</PresentationFormat>
  <Paragraphs>135</Paragraphs>
  <Slides>20</Slides>
  <Notes>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20</vt:i4>
      </vt:variant>
    </vt:vector>
  </HeadingPairs>
  <TitlesOfParts>
    <vt:vector size="26" baseType="lpstr">
      <vt:lpstr>Arial</vt:lpstr>
      <vt:lpstr>Calibri</vt:lpstr>
      <vt:lpstr>Constantia</vt:lpstr>
      <vt:lpstr>Times New Roman</vt:lpstr>
      <vt:lpstr>Wingdings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Προσκόμιση των εμπορευμάτων στο Τελωνείο  (άρθρο 139 Ε.Τ.Κ)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Είσοδος των Εμπορευμάτων στις Εγκαταστάσεις Π.Ε.</vt:lpstr>
      <vt:lpstr>Παρουσίαση του PowerPoint</vt:lpstr>
      <vt:lpstr>Υποχρεώσεις Προσώπων για την Π.Ε. Εμπορευμάτων (άρθρο 147 Ε.Τ.Κ.)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Myrto Zografaki</dc:creator>
  <cp:lastModifiedBy>ΔΕΠΙΚ</cp:lastModifiedBy>
  <cp:revision>198</cp:revision>
  <cp:lastPrinted>2025-04-07T11:25:45Z</cp:lastPrinted>
  <dcterms:created xsi:type="dcterms:W3CDTF">2023-02-16T11:30:03Z</dcterms:created>
  <dcterms:modified xsi:type="dcterms:W3CDTF">2025-04-11T14:53:52Z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0x0101002ED95D1064E9124FA935278D3E116637</vt:lpwstr>
  </property>
</Properties>
</file>